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media/image13.jpg" ContentType="image/jp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61" r:id="rId4"/>
    <p:sldMasterId id="2147484787" r:id="rId5"/>
    <p:sldMasterId id="2147484803" r:id="rId6"/>
    <p:sldMasterId id="2147484816" r:id="rId7"/>
  </p:sldMasterIdLst>
  <p:notesMasterIdLst>
    <p:notesMasterId r:id="rId42"/>
  </p:notesMasterIdLst>
  <p:sldIdLst>
    <p:sldId id="2147478875" r:id="rId8"/>
    <p:sldId id="2147478876" r:id="rId9"/>
    <p:sldId id="2147478880" r:id="rId10"/>
    <p:sldId id="2147478802" r:id="rId11"/>
    <p:sldId id="2147478841" r:id="rId12"/>
    <p:sldId id="2147478843" r:id="rId13"/>
    <p:sldId id="2147478844" r:id="rId14"/>
    <p:sldId id="2147478847" r:id="rId15"/>
    <p:sldId id="2147478874" r:id="rId16"/>
    <p:sldId id="2147478867" r:id="rId17"/>
    <p:sldId id="2147478853" r:id="rId18"/>
    <p:sldId id="2147478859" r:id="rId19"/>
    <p:sldId id="2147478858" r:id="rId20"/>
    <p:sldId id="2147478857" r:id="rId21"/>
    <p:sldId id="2147478856" r:id="rId22"/>
    <p:sldId id="2147478866" r:id="rId23"/>
    <p:sldId id="2147478861" r:id="rId24"/>
    <p:sldId id="2147478860" r:id="rId25"/>
    <p:sldId id="2147478854" r:id="rId26"/>
    <p:sldId id="256" r:id="rId27"/>
    <p:sldId id="258" r:id="rId28"/>
    <p:sldId id="263" r:id="rId29"/>
    <p:sldId id="2147478879" r:id="rId30"/>
    <p:sldId id="259" r:id="rId31"/>
    <p:sldId id="260" r:id="rId32"/>
    <p:sldId id="261" r:id="rId33"/>
    <p:sldId id="262" r:id="rId34"/>
    <p:sldId id="264" r:id="rId35"/>
    <p:sldId id="257" r:id="rId36"/>
    <p:sldId id="311" r:id="rId37"/>
    <p:sldId id="313" r:id="rId38"/>
    <p:sldId id="295" r:id="rId39"/>
    <p:sldId id="314" r:id="rId40"/>
    <p:sldId id="2147478881" r:id="rId4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Northstar" id="{251B2DF2-7333-9344-9A8C-17F43B5D77D2}">
          <p14:sldIdLst>
            <p14:sldId id="2147478875"/>
            <p14:sldId id="2147478876"/>
            <p14:sldId id="2147478880"/>
            <p14:sldId id="2147478802"/>
            <p14:sldId id="2147478841"/>
            <p14:sldId id="2147478843"/>
            <p14:sldId id="2147478844"/>
            <p14:sldId id="2147478847"/>
            <p14:sldId id="2147478874"/>
            <p14:sldId id="2147478867"/>
            <p14:sldId id="2147478853"/>
            <p14:sldId id="2147478859"/>
            <p14:sldId id="2147478858"/>
            <p14:sldId id="2147478857"/>
            <p14:sldId id="2147478856"/>
            <p14:sldId id="2147478866"/>
            <p14:sldId id="2147478861"/>
            <p14:sldId id="2147478860"/>
            <p14:sldId id="2147478854"/>
            <p14:sldId id="256"/>
            <p14:sldId id="258"/>
            <p14:sldId id="263"/>
            <p14:sldId id="2147478879"/>
            <p14:sldId id="259"/>
            <p14:sldId id="260"/>
            <p14:sldId id="261"/>
            <p14:sldId id="262"/>
            <p14:sldId id="264"/>
            <p14:sldId id="257"/>
            <p14:sldId id="311"/>
            <p14:sldId id="313"/>
            <p14:sldId id="295"/>
            <p14:sldId id="314"/>
            <p14:sldId id="214747888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C54D2B-2EAA-7205-B868-12235C847EAD}" name="Sean Devlin" initials="SD" userId="S::sdevlin@prophet.com::6dc6cf1a-da13-42bd-89db-74d97b9cf8f2" providerId="AD"/>
  <p188:author id="{4244953B-063E-DC29-B463-8A3C02EA9E6F}" name="Matthews, Allison" initials="MA" userId="S::acp5@msstate.edu::50362708-844e-4f5d-81dc-5b5f1d112c1f" providerId="AD"/>
  <p188:author id="{2D879F3C-6AFC-8F02-B67C-93DDA82F08F5}" name="Christine Creamer" initials="CC" userId="S::ccreamer@prophet.com::9b489dbf-1c35-4a5e-a73f-df1553d31e49" providerId="AD"/>
  <p188:author id="{D527EA8B-0A2C-916B-6ACF-55D6C32F5890}" name="Shipp, Bethany" initials="SB" userId="S::bls139@msstate.edu::b7351dd2-4185-4a71-b90a-75b9ddddf806" providerId="AD"/>
  <p188:author id="{06F6B699-0CD5-488C-106F-55084E23764B}" name="James Creissen" initials="JC" userId="S::jcreissen@prophet.com::fd95a79f-7d63-477f-8d69-3f30296551a9" providerId="AD"/>
  <p188:author id="{8A9BB8A5-9C9E-1500-F3C6-A5135DBD61EF}" name="Hope Conn" initials="HC" userId="S::hconn@prophet.com::fe18ecda-6c5c-4462-89c8-fd2f7606c568" providerId="AD"/>
  <p188:author id="{AC341CBE-FB35-EC05-1CC5-D5D03BA94CD1}" name="Michael Lalley" initials="ML" userId="S::mlalley@prophet.com::54424d8b-b6ad-4ec0-ad7b-152d007dee8e" providerId="AD"/>
  <p188:author id="{6D536BE9-5A33-BB6B-D852-0731B15E9196}" name="Nicole Diamant" initials="ND" userId="S::ndiamant@prophet.com::07c23e1f-8130-4216-a827-42f5a090ca48" providerId="AD"/>
  <p188:author id="{7D5DADF0-C4A1-9807-4D48-8793DD25F6DB}" name="Herrington, Checky" initials="HC" userId="S::cnh72@msstate.edu::db14297d-66cd-4c4e-999e-0819e400661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1525"/>
    <a:srgbClr val="990000"/>
    <a:srgbClr val="00A3AD"/>
    <a:srgbClr val="FFFFFF"/>
    <a:srgbClr val="B7BF10"/>
    <a:srgbClr val="B3431E"/>
    <a:srgbClr val="99FF33"/>
    <a:srgbClr val="737373"/>
    <a:srgbClr val="616161"/>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D4A92C-6DA5-4D72-9F8B-366368BAD463}" v="23" dt="2023-09-06T17:18:43.6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81078" autoAdjust="0"/>
  </p:normalViewPr>
  <p:slideViewPr>
    <p:cSldViewPr snapToGrid="0">
      <p:cViewPr varScale="1">
        <p:scale>
          <a:sx n="101" d="100"/>
          <a:sy n="101" d="100"/>
        </p:scale>
        <p:origin x="2386" y="7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notesViewPr>
    <p:cSldViewPr snapToGrid="0">
      <p:cViewPr varScale="1">
        <p:scale>
          <a:sx n="95" d="100"/>
          <a:sy n="95" d="100"/>
        </p:scale>
        <p:origin x="3618"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microsoft.com/office/2018/10/relationships/authors" Targe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yche, Stephanie" userId="c302b06d-8637-427c-8e68-5dfc84139bed" providerId="ADAL" clId="{1CD4A92C-6DA5-4D72-9F8B-366368BAD463}"/>
    <pc:docChg chg="undo custSel addSld delSld modSld modSection">
      <pc:chgData name="Hyche, Stephanie" userId="c302b06d-8637-427c-8e68-5dfc84139bed" providerId="ADAL" clId="{1CD4A92C-6DA5-4D72-9F8B-366368BAD463}" dt="2023-09-06T17:19:17.825" v="969" actId="1076"/>
      <pc:docMkLst>
        <pc:docMk/>
      </pc:docMkLst>
      <pc:sldChg chg="add">
        <pc:chgData name="Hyche, Stephanie" userId="c302b06d-8637-427c-8e68-5dfc84139bed" providerId="ADAL" clId="{1CD4A92C-6DA5-4D72-9F8B-366368BAD463}" dt="2023-09-06T16:02:29.935" v="68"/>
        <pc:sldMkLst>
          <pc:docMk/>
          <pc:sldMk cId="112694524" sldId="256"/>
        </pc:sldMkLst>
      </pc:sldChg>
      <pc:sldChg chg="add">
        <pc:chgData name="Hyche, Stephanie" userId="c302b06d-8637-427c-8e68-5dfc84139bed" providerId="ADAL" clId="{1CD4A92C-6DA5-4D72-9F8B-366368BAD463}" dt="2023-09-06T14:28:28.405" v="67"/>
        <pc:sldMkLst>
          <pc:docMk/>
          <pc:sldMk cId="3583008027" sldId="257"/>
        </pc:sldMkLst>
      </pc:sldChg>
      <pc:sldChg chg="add">
        <pc:chgData name="Hyche, Stephanie" userId="c302b06d-8637-427c-8e68-5dfc84139bed" providerId="ADAL" clId="{1CD4A92C-6DA5-4D72-9F8B-366368BAD463}" dt="2023-09-06T16:02:29.935" v="68"/>
        <pc:sldMkLst>
          <pc:docMk/>
          <pc:sldMk cId="834472321" sldId="258"/>
        </pc:sldMkLst>
      </pc:sldChg>
      <pc:sldChg chg="add">
        <pc:chgData name="Hyche, Stephanie" userId="c302b06d-8637-427c-8e68-5dfc84139bed" providerId="ADAL" clId="{1CD4A92C-6DA5-4D72-9F8B-366368BAD463}" dt="2023-09-06T16:02:29.935" v="68"/>
        <pc:sldMkLst>
          <pc:docMk/>
          <pc:sldMk cId="1845049834" sldId="259"/>
        </pc:sldMkLst>
      </pc:sldChg>
      <pc:sldChg chg="add">
        <pc:chgData name="Hyche, Stephanie" userId="c302b06d-8637-427c-8e68-5dfc84139bed" providerId="ADAL" clId="{1CD4A92C-6DA5-4D72-9F8B-366368BAD463}" dt="2023-09-06T16:02:29.935" v="68"/>
        <pc:sldMkLst>
          <pc:docMk/>
          <pc:sldMk cId="4109531854" sldId="260"/>
        </pc:sldMkLst>
      </pc:sldChg>
      <pc:sldChg chg="add">
        <pc:chgData name="Hyche, Stephanie" userId="c302b06d-8637-427c-8e68-5dfc84139bed" providerId="ADAL" clId="{1CD4A92C-6DA5-4D72-9F8B-366368BAD463}" dt="2023-09-06T16:02:29.935" v="68"/>
        <pc:sldMkLst>
          <pc:docMk/>
          <pc:sldMk cId="1080658031" sldId="261"/>
        </pc:sldMkLst>
      </pc:sldChg>
      <pc:sldChg chg="add">
        <pc:chgData name="Hyche, Stephanie" userId="c302b06d-8637-427c-8e68-5dfc84139bed" providerId="ADAL" clId="{1CD4A92C-6DA5-4D72-9F8B-366368BAD463}" dt="2023-09-06T16:02:29.935" v="68"/>
        <pc:sldMkLst>
          <pc:docMk/>
          <pc:sldMk cId="1774329834" sldId="262"/>
        </pc:sldMkLst>
      </pc:sldChg>
      <pc:sldChg chg="add">
        <pc:chgData name="Hyche, Stephanie" userId="c302b06d-8637-427c-8e68-5dfc84139bed" providerId="ADAL" clId="{1CD4A92C-6DA5-4D72-9F8B-366368BAD463}" dt="2023-09-06T16:02:29.935" v="68"/>
        <pc:sldMkLst>
          <pc:docMk/>
          <pc:sldMk cId="2301828909" sldId="263"/>
        </pc:sldMkLst>
      </pc:sldChg>
      <pc:sldChg chg="add">
        <pc:chgData name="Hyche, Stephanie" userId="c302b06d-8637-427c-8e68-5dfc84139bed" providerId="ADAL" clId="{1CD4A92C-6DA5-4D72-9F8B-366368BAD463}" dt="2023-09-06T16:02:29.935" v="68"/>
        <pc:sldMkLst>
          <pc:docMk/>
          <pc:sldMk cId="1432237640" sldId="264"/>
        </pc:sldMkLst>
      </pc:sldChg>
      <pc:sldChg chg="add">
        <pc:chgData name="Hyche, Stephanie" userId="c302b06d-8637-427c-8e68-5dfc84139bed" providerId="ADAL" clId="{1CD4A92C-6DA5-4D72-9F8B-366368BAD463}" dt="2023-09-06T14:28:28.405" v="67"/>
        <pc:sldMkLst>
          <pc:docMk/>
          <pc:sldMk cId="2334815859" sldId="295"/>
        </pc:sldMkLst>
      </pc:sldChg>
      <pc:sldChg chg="add">
        <pc:chgData name="Hyche, Stephanie" userId="c302b06d-8637-427c-8e68-5dfc84139bed" providerId="ADAL" clId="{1CD4A92C-6DA5-4D72-9F8B-366368BAD463}" dt="2023-09-06T14:28:28.405" v="67"/>
        <pc:sldMkLst>
          <pc:docMk/>
          <pc:sldMk cId="3785710541" sldId="311"/>
        </pc:sldMkLst>
      </pc:sldChg>
      <pc:sldChg chg="add">
        <pc:chgData name="Hyche, Stephanie" userId="c302b06d-8637-427c-8e68-5dfc84139bed" providerId="ADAL" clId="{1CD4A92C-6DA5-4D72-9F8B-366368BAD463}" dt="2023-09-06T14:28:28.405" v="67"/>
        <pc:sldMkLst>
          <pc:docMk/>
          <pc:sldMk cId="2398978418" sldId="313"/>
        </pc:sldMkLst>
      </pc:sldChg>
      <pc:sldChg chg="add">
        <pc:chgData name="Hyche, Stephanie" userId="c302b06d-8637-427c-8e68-5dfc84139bed" providerId="ADAL" clId="{1CD4A92C-6DA5-4D72-9F8B-366368BAD463}" dt="2023-09-06T14:28:28.405" v="67"/>
        <pc:sldMkLst>
          <pc:docMk/>
          <pc:sldMk cId="225658302" sldId="314"/>
        </pc:sldMkLst>
      </pc:sldChg>
      <pc:sldChg chg="addSp delSp modSp new mod chgLayout">
        <pc:chgData name="Hyche, Stephanie" userId="c302b06d-8637-427c-8e68-5dfc84139bed" providerId="ADAL" clId="{1CD4A92C-6DA5-4D72-9F8B-366368BAD463}" dt="2023-09-06T17:18:49.693" v="967" actId="1076"/>
        <pc:sldMkLst>
          <pc:docMk/>
          <pc:sldMk cId="1426238575" sldId="2147478875"/>
        </pc:sldMkLst>
        <pc:spChg chg="del mod">
          <ac:chgData name="Hyche, Stephanie" userId="c302b06d-8637-427c-8e68-5dfc84139bed" providerId="ADAL" clId="{1CD4A92C-6DA5-4D72-9F8B-366368BAD463}" dt="2023-09-06T16:18:06.055" v="111" actId="26606"/>
          <ac:spMkLst>
            <pc:docMk/>
            <pc:sldMk cId="1426238575" sldId="2147478875"/>
            <ac:spMk id="2" creationId="{B974F56F-57B2-4FD6-4ED0-F22975592683}"/>
          </ac:spMkLst>
        </pc:spChg>
        <pc:spChg chg="mod ord">
          <ac:chgData name="Hyche, Stephanie" userId="c302b06d-8637-427c-8e68-5dfc84139bed" providerId="ADAL" clId="{1CD4A92C-6DA5-4D72-9F8B-366368BAD463}" dt="2023-09-06T16:19:54.337" v="177" actId="1076"/>
          <ac:spMkLst>
            <pc:docMk/>
            <pc:sldMk cId="1426238575" sldId="2147478875"/>
            <ac:spMk id="3" creationId="{BBE7D975-AD85-3326-30BA-5FA47E619062}"/>
          </ac:spMkLst>
        </pc:spChg>
        <pc:spChg chg="add mod">
          <ac:chgData name="Hyche, Stephanie" userId="c302b06d-8637-427c-8e68-5dfc84139bed" providerId="ADAL" clId="{1CD4A92C-6DA5-4D72-9F8B-366368BAD463}" dt="2023-09-06T16:20:00.737" v="178" actId="207"/>
          <ac:spMkLst>
            <pc:docMk/>
            <pc:sldMk cId="1426238575" sldId="2147478875"/>
            <ac:spMk id="12" creationId="{5D53DE5A-8E46-CE05-512F-DD83F44FDDA3}"/>
          </ac:spMkLst>
        </pc:spChg>
        <pc:picChg chg="add del mod">
          <ac:chgData name="Hyche, Stephanie" userId="c302b06d-8637-427c-8e68-5dfc84139bed" providerId="ADAL" clId="{1CD4A92C-6DA5-4D72-9F8B-366368BAD463}" dt="2023-09-06T16:16:57.803" v="101" actId="478"/>
          <ac:picMkLst>
            <pc:docMk/>
            <pc:sldMk cId="1426238575" sldId="2147478875"/>
            <ac:picMk id="5" creationId="{977AAE30-5BA5-BF14-28AA-8D473AFD6915}"/>
          </ac:picMkLst>
        </pc:picChg>
        <pc:picChg chg="add mod">
          <ac:chgData name="Hyche, Stephanie" userId="c302b06d-8637-427c-8e68-5dfc84139bed" providerId="ADAL" clId="{1CD4A92C-6DA5-4D72-9F8B-366368BAD463}" dt="2023-09-06T16:18:06.055" v="111" actId="26606"/>
          <ac:picMkLst>
            <pc:docMk/>
            <pc:sldMk cId="1426238575" sldId="2147478875"/>
            <ac:picMk id="7" creationId="{6DC3130D-588A-DB23-7518-06726017F5BF}"/>
          </ac:picMkLst>
        </pc:picChg>
        <pc:picChg chg="add mod">
          <ac:chgData name="Hyche, Stephanie" userId="c302b06d-8637-427c-8e68-5dfc84139bed" providerId="ADAL" clId="{1CD4A92C-6DA5-4D72-9F8B-366368BAD463}" dt="2023-09-06T17:18:49.693" v="967" actId="1076"/>
          <ac:picMkLst>
            <pc:docMk/>
            <pc:sldMk cId="1426238575" sldId="2147478875"/>
            <ac:picMk id="8" creationId="{7A64051E-C9F7-2C60-DA33-38B4A287CCEE}"/>
          </ac:picMkLst>
        </pc:picChg>
      </pc:sldChg>
      <pc:sldChg chg="new del">
        <pc:chgData name="Hyche, Stephanie" userId="c302b06d-8637-427c-8e68-5dfc84139bed" providerId="ADAL" clId="{1CD4A92C-6DA5-4D72-9F8B-366368BAD463}" dt="2023-09-06T14:26:16.566" v="1" actId="680"/>
        <pc:sldMkLst>
          <pc:docMk/>
          <pc:sldMk cId="2247484531" sldId="2147478875"/>
        </pc:sldMkLst>
      </pc:sldChg>
      <pc:sldChg chg="addSp delSp modSp new mod delAnim modAnim">
        <pc:chgData name="Hyche, Stephanie" userId="c302b06d-8637-427c-8e68-5dfc84139bed" providerId="ADAL" clId="{1CD4A92C-6DA5-4D72-9F8B-366368BAD463}" dt="2023-09-06T16:40:02.562" v="514" actId="14861"/>
        <pc:sldMkLst>
          <pc:docMk/>
          <pc:sldMk cId="2537567897" sldId="2147478876"/>
        </pc:sldMkLst>
        <pc:spChg chg="mod">
          <ac:chgData name="Hyche, Stephanie" userId="c302b06d-8637-427c-8e68-5dfc84139bed" providerId="ADAL" clId="{1CD4A92C-6DA5-4D72-9F8B-366368BAD463}" dt="2023-09-06T16:24:22.615" v="265" actId="20577"/>
          <ac:spMkLst>
            <pc:docMk/>
            <pc:sldMk cId="2537567897" sldId="2147478876"/>
            <ac:spMk id="2" creationId="{1B6E5956-C67B-81A1-7950-5549926FE493}"/>
          </ac:spMkLst>
        </pc:spChg>
        <pc:spChg chg="del mod">
          <ac:chgData name="Hyche, Stephanie" userId="c302b06d-8637-427c-8e68-5dfc84139bed" providerId="ADAL" clId="{1CD4A92C-6DA5-4D72-9F8B-366368BAD463}" dt="2023-09-06T16:20:17.251" v="179" actId="478"/>
          <ac:spMkLst>
            <pc:docMk/>
            <pc:sldMk cId="2537567897" sldId="2147478876"/>
            <ac:spMk id="3" creationId="{1CE9BC65-491F-C2DD-B227-FB4B0924B668}"/>
          </ac:spMkLst>
        </pc:spChg>
        <pc:spChg chg="add del mod">
          <ac:chgData name="Hyche, Stephanie" userId="c302b06d-8637-427c-8e68-5dfc84139bed" providerId="ADAL" clId="{1CD4A92C-6DA5-4D72-9F8B-366368BAD463}" dt="2023-09-06T16:28:53.368" v="276" actId="21"/>
          <ac:spMkLst>
            <pc:docMk/>
            <pc:sldMk cId="2537567897" sldId="2147478876"/>
            <ac:spMk id="5" creationId="{71073421-3626-A539-BA9A-F0DBE083ED72}"/>
          </ac:spMkLst>
        </pc:spChg>
        <pc:spChg chg="add mod">
          <ac:chgData name="Hyche, Stephanie" userId="c302b06d-8637-427c-8e68-5dfc84139bed" providerId="ADAL" clId="{1CD4A92C-6DA5-4D72-9F8B-366368BAD463}" dt="2023-09-06T16:35:59.179" v="362" actId="207"/>
          <ac:spMkLst>
            <pc:docMk/>
            <pc:sldMk cId="2537567897" sldId="2147478876"/>
            <ac:spMk id="10" creationId="{F756D2A7-6BA8-7A78-399F-2DB8D6058F18}"/>
          </ac:spMkLst>
        </pc:spChg>
        <pc:picChg chg="add del mod">
          <ac:chgData name="Hyche, Stephanie" userId="c302b06d-8637-427c-8e68-5dfc84139bed" providerId="ADAL" clId="{1CD4A92C-6DA5-4D72-9F8B-366368BAD463}" dt="2023-09-06T16:30:37.783" v="281" actId="478"/>
          <ac:picMkLst>
            <pc:docMk/>
            <pc:sldMk cId="2537567897" sldId="2147478876"/>
            <ac:picMk id="6" creationId="{23C0A671-8E18-594E-EE21-459DE640ADE7}"/>
          </ac:picMkLst>
        </pc:picChg>
        <pc:picChg chg="add mod">
          <ac:chgData name="Hyche, Stephanie" userId="c302b06d-8637-427c-8e68-5dfc84139bed" providerId="ADAL" clId="{1CD4A92C-6DA5-4D72-9F8B-366368BAD463}" dt="2023-09-06T16:32:46.380" v="295" actId="1076"/>
          <ac:picMkLst>
            <pc:docMk/>
            <pc:sldMk cId="2537567897" sldId="2147478876"/>
            <ac:picMk id="7" creationId="{6735F98D-E1B0-1B18-3A65-4916111556FE}"/>
          </ac:picMkLst>
        </pc:picChg>
        <pc:picChg chg="add mod modCrop">
          <ac:chgData name="Hyche, Stephanie" userId="c302b06d-8637-427c-8e68-5dfc84139bed" providerId="ADAL" clId="{1CD4A92C-6DA5-4D72-9F8B-366368BAD463}" dt="2023-09-06T16:40:02.562" v="514" actId="14861"/>
          <ac:picMkLst>
            <pc:docMk/>
            <pc:sldMk cId="2537567897" sldId="2147478876"/>
            <ac:picMk id="9" creationId="{2635C615-9D33-44DD-4FFA-D210B50A8971}"/>
          </ac:picMkLst>
        </pc:picChg>
      </pc:sldChg>
      <pc:sldChg chg="modSp new del mod">
        <pc:chgData name="Hyche, Stephanie" userId="c302b06d-8637-427c-8e68-5dfc84139bed" providerId="ADAL" clId="{1CD4A92C-6DA5-4D72-9F8B-366368BAD463}" dt="2023-09-06T16:02:34.835" v="69" actId="47"/>
        <pc:sldMkLst>
          <pc:docMk/>
          <pc:sldMk cId="3604424155" sldId="2147478877"/>
        </pc:sldMkLst>
        <pc:spChg chg="mod">
          <ac:chgData name="Hyche, Stephanie" userId="c302b06d-8637-427c-8e68-5dfc84139bed" providerId="ADAL" clId="{1CD4A92C-6DA5-4D72-9F8B-366368BAD463}" dt="2023-09-06T14:27:26.838" v="65" actId="20577"/>
          <ac:spMkLst>
            <pc:docMk/>
            <pc:sldMk cId="3604424155" sldId="2147478877"/>
            <ac:spMk id="2" creationId="{0CF068A9-FC28-7207-3D06-B8EA6EB0B2FE}"/>
          </ac:spMkLst>
        </pc:spChg>
      </pc:sldChg>
      <pc:sldChg chg="new del">
        <pc:chgData name="Hyche, Stephanie" userId="c302b06d-8637-427c-8e68-5dfc84139bed" providerId="ADAL" clId="{1CD4A92C-6DA5-4D72-9F8B-366368BAD463}" dt="2023-09-06T16:02:36.478" v="70" actId="47"/>
        <pc:sldMkLst>
          <pc:docMk/>
          <pc:sldMk cId="1161866246" sldId="2147478878"/>
        </pc:sldMkLst>
      </pc:sldChg>
      <pc:sldChg chg="add">
        <pc:chgData name="Hyche, Stephanie" userId="c302b06d-8637-427c-8e68-5dfc84139bed" providerId="ADAL" clId="{1CD4A92C-6DA5-4D72-9F8B-366368BAD463}" dt="2023-09-06T16:02:29.935" v="68"/>
        <pc:sldMkLst>
          <pc:docMk/>
          <pc:sldMk cId="3547517092" sldId="2147478879"/>
        </pc:sldMkLst>
      </pc:sldChg>
      <pc:sldChg chg="addSp delSp modSp add mod delAnim">
        <pc:chgData name="Hyche, Stephanie" userId="c302b06d-8637-427c-8e68-5dfc84139bed" providerId="ADAL" clId="{1CD4A92C-6DA5-4D72-9F8B-366368BAD463}" dt="2023-09-06T17:10:53.610" v="955" actId="404"/>
        <pc:sldMkLst>
          <pc:docMk/>
          <pc:sldMk cId="2086791270" sldId="2147478880"/>
        </pc:sldMkLst>
        <pc:spChg chg="mod">
          <ac:chgData name="Hyche, Stephanie" userId="c302b06d-8637-427c-8e68-5dfc84139bed" providerId="ADAL" clId="{1CD4A92C-6DA5-4D72-9F8B-366368BAD463}" dt="2023-09-06T17:04:07.135" v="788" actId="207"/>
          <ac:spMkLst>
            <pc:docMk/>
            <pc:sldMk cId="2086791270" sldId="2147478880"/>
            <ac:spMk id="2" creationId="{1B6E5956-C67B-81A1-7950-5549926FE493}"/>
          </ac:spMkLst>
        </pc:spChg>
        <pc:spChg chg="add mod">
          <ac:chgData name="Hyche, Stephanie" userId="c302b06d-8637-427c-8e68-5dfc84139bed" providerId="ADAL" clId="{1CD4A92C-6DA5-4D72-9F8B-366368BAD463}" dt="2023-09-06T17:10:53.610" v="955" actId="404"/>
          <ac:spMkLst>
            <pc:docMk/>
            <pc:sldMk cId="2086791270" sldId="2147478880"/>
            <ac:spMk id="5" creationId="{C894F071-96FC-25C4-15C8-7634BF0C68C2}"/>
          </ac:spMkLst>
        </pc:spChg>
        <pc:spChg chg="mod">
          <ac:chgData name="Hyche, Stephanie" userId="c302b06d-8637-427c-8e68-5dfc84139bed" providerId="ADAL" clId="{1CD4A92C-6DA5-4D72-9F8B-366368BAD463}" dt="2023-09-06T16:41:40.653" v="611" actId="1076"/>
          <ac:spMkLst>
            <pc:docMk/>
            <pc:sldMk cId="2086791270" sldId="2147478880"/>
            <ac:spMk id="10" creationId="{F756D2A7-6BA8-7A78-399F-2DB8D6058F18}"/>
          </ac:spMkLst>
        </pc:spChg>
        <pc:picChg chg="add mod">
          <ac:chgData name="Hyche, Stephanie" userId="c302b06d-8637-427c-8e68-5dfc84139bed" providerId="ADAL" clId="{1CD4A92C-6DA5-4D72-9F8B-366368BAD463}" dt="2023-09-06T16:39:32.687" v="510" actId="14861"/>
          <ac:picMkLst>
            <pc:docMk/>
            <pc:sldMk cId="2086791270" sldId="2147478880"/>
            <ac:picMk id="4" creationId="{830CD391-200D-BF38-A6A7-BDCBC828EFC2}"/>
          </ac:picMkLst>
        </pc:picChg>
        <pc:picChg chg="del">
          <ac:chgData name="Hyche, Stephanie" userId="c302b06d-8637-427c-8e68-5dfc84139bed" providerId="ADAL" clId="{1CD4A92C-6DA5-4D72-9F8B-366368BAD463}" dt="2023-09-06T16:37:33.256" v="364" actId="478"/>
          <ac:picMkLst>
            <pc:docMk/>
            <pc:sldMk cId="2086791270" sldId="2147478880"/>
            <ac:picMk id="7" creationId="{6735F98D-E1B0-1B18-3A65-4916111556FE}"/>
          </ac:picMkLst>
        </pc:picChg>
        <pc:picChg chg="del">
          <ac:chgData name="Hyche, Stephanie" userId="c302b06d-8637-427c-8e68-5dfc84139bed" providerId="ADAL" clId="{1CD4A92C-6DA5-4D72-9F8B-366368BAD463}" dt="2023-09-06T16:38:31.818" v="502" actId="478"/>
          <ac:picMkLst>
            <pc:docMk/>
            <pc:sldMk cId="2086791270" sldId="2147478880"/>
            <ac:picMk id="9" creationId="{2635C615-9D33-44DD-4FFA-D210B50A8971}"/>
          </ac:picMkLst>
        </pc:picChg>
      </pc:sldChg>
      <pc:sldChg chg="add del">
        <pc:chgData name="Hyche, Stephanie" userId="c302b06d-8637-427c-8e68-5dfc84139bed" providerId="ADAL" clId="{1CD4A92C-6DA5-4D72-9F8B-366368BAD463}" dt="2023-09-06T16:42:09.691" v="619"/>
        <pc:sldMkLst>
          <pc:docMk/>
          <pc:sldMk cId="2839182116" sldId="2147478881"/>
        </pc:sldMkLst>
      </pc:sldChg>
      <pc:sldChg chg="addSp modSp add mod">
        <pc:chgData name="Hyche, Stephanie" userId="c302b06d-8637-427c-8e68-5dfc84139bed" providerId="ADAL" clId="{1CD4A92C-6DA5-4D72-9F8B-366368BAD463}" dt="2023-09-06T17:19:17.825" v="969" actId="1076"/>
        <pc:sldMkLst>
          <pc:docMk/>
          <pc:sldMk cId="3237986550" sldId="2147478881"/>
        </pc:sldMkLst>
        <pc:picChg chg="add mod modCrop">
          <ac:chgData name="Hyche, Stephanie" userId="c302b06d-8637-427c-8e68-5dfc84139bed" providerId="ADAL" clId="{1CD4A92C-6DA5-4D72-9F8B-366368BAD463}" dt="2023-09-06T17:19:17.825" v="969" actId="1076"/>
          <ac:picMkLst>
            <pc:docMk/>
            <pc:sldMk cId="3237986550" sldId="2147478881"/>
            <ac:picMk id="4" creationId="{E116B2A1-A971-791B-B165-AE45A0EE3A93}"/>
          </ac:picMkLst>
        </pc:picChg>
      </pc:sldChg>
    </pc:docChg>
  </pc:docChgLst>
</pc:chgInfo>
</file>

<file path=ppt/diagrams/_rels/data10.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43.png"/><Relationship Id="rId7" Type="http://schemas.openxmlformats.org/officeDocument/2006/relationships/image" Target="../media/image31.png"/><Relationship Id="rId2" Type="http://schemas.openxmlformats.org/officeDocument/2006/relationships/image" Target="../media/image82.svg"/><Relationship Id="rId1" Type="http://schemas.openxmlformats.org/officeDocument/2006/relationships/image" Target="../media/image81.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4.svg"/></Relationships>
</file>

<file path=ppt/diagrams/_rels/data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diagrams/_rels/data5.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sv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s>
</file>

<file path=ppt/diagrams/_rels/data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_rels/data7.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9.png"/><Relationship Id="rId7" Type="http://schemas.openxmlformats.org/officeDocument/2006/relationships/image" Target="../media/image61.png"/><Relationship Id="rId12" Type="http://schemas.openxmlformats.org/officeDocument/2006/relationships/image" Target="../media/image54.sv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36.svg"/><Relationship Id="rId11" Type="http://schemas.openxmlformats.org/officeDocument/2006/relationships/image" Target="../media/image53.png"/><Relationship Id="rId5" Type="http://schemas.openxmlformats.org/officeDocument/2006/relationships/image" Target="../media/image35.png"/><Relationship Id="rId10" Type="http://schemas.openxmlformats.org/officeDocument/2006/relationships/image" Target="../media/image64.svg"/><Relationship Id="rId4" Type="http://schemas.openxmlformats.org/officeDocument/2006/relationships/image" Target="../media/image60.svg"/><Relationship Id="rId9" Type="http://schemas.openxmlformats.org/officeDocument/2006/relationships/image" Target="../media/image63.png"/></Relationships>
</file>

<file path=ppt/diagrams/_rels/data8.xml.rels><?xml version="1.0" encoding="UTF-8" standalone="yes"?>
<Relationships xmlns="http://schemas.openxmlformats.org/package/2006/relationships"><Relationship Id="rId8" Type="http://schemas.openxmlformats.org/officeDocument/2006/relationships/image" Target="../media/image68.svg"/><Relationship Id="rId13" Type="http://schemas.openxmlformats.org/officeDocument/2006/relationships/image" Target="../media/image73.png"/><Relationship Id="rId3" Type="http://schemas.openxmlformats.org/officeDocument/2006/relationships/image" Target="../media/image61.png"/><Relationship Id="rId7" Type="http://schemas.openxmlformats.org/officeDocument/2006/relationships/image" Target="../media/image67.png"/><Relationship Id="rId12" Type="http://schemas.openxmlformats.org/officeDocument/2006/relationships/image" Target="../media/image72.svg"/><Relationship Id="rId2" Type="http://schemas.openxmlformats.org/officeDocument/2006/relationships/image" Target="../media/image66.svg"/><Relationship Id="rId16" Type="http://schemas.openxmlformats.org/officeDocument/2006/relationships/image" Target="../media/image76.svg"/><Relationship Id="rId1" Type="http://schemas.openxmlformats.org/officeDocument/2006/relationships/image" Target="../media/image65.png"/><Relationship Id="rId6" Type="http://schemas.openxmlformats.org/officeDocument/2006/relationships/image" Target="../media/image58.svg"/><Relationship Id="rId11" Type="http://schemas.openxmlformats.org/officeDocument/2006/relationships/image" Target="../media/image71.png"/><Relationship Id="rId5" Type="http://schemas.openxmlformats.org/officeDocument/2006/relationships/image" Target="../media/image57.png"/><Relationship Id="rId15" Type="http://schemas.openxmlformats.org/officeDocument/2006/relationships/image" Target="../media/image75.png"/><Relationship Id="rId10" Type="http://schemas.openxmlformats.org/officeDocument/2006/relationships/image" Target="../media/image70.svg"/><Relationship Id="rId4" Type="http://schemas.openxmlformats.org/officeDocument/2006/relationships/image" Target="../media/image62.svg"/><Relationship Id="rId9" Type="http://schemas.openxmlformats.org/officeDocument/2006/relationships/image" Target="../media/image69.png"/><Relationship Id="rId14" Type="http://schemas.openxmlformats.org/officeDocument/2006/relationships/image" Target="../media/image74.svg"/></Relationships>
</file>

<file path=ppt/diagrams/_rels/data9.xml.rels><?xml version="1.0" encoding="UTF-8" standalone="yes"?>
<Relationships xmlns="http://schemas.openxmlformats.org/package/2006/relationships"><Relationship Id="rId8" Type="http://schemas.openxmlformats.org/officeDocument/2006/relationships/image" Target="../media/image80.svg"/><Relationship Id="rId3" Type="http://schemas.openxmlformats.org/officeDocument/2006/relationships/image" Target="../media/image41.png"/><Relationship Id="rId7" Type="http://schemas.openxmlformats.org/officeDocument/2006/relationships/image" Target="../media/image79.png"/><Relationship Id="rId2" Type="http://schemas.openxmlformats.org/officeDocument/2006/relationships/image" Target="../media/image78.svg"/><Relationship Id="rId1" Type="http://schemas.openxmlformats.org/officeDocument/2006/relationships/image" Target="../media/image7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42.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43.png"/><Relationship Id="rId7" Type="http://schemas.openxmlformats.org/officeDocument/2006/relationships/image" Target="../media/image31.png"/><Relationship Id="rId2" Type="http://schemas.openxmlformats.org/officeDocument/2006/relationships/image" Target="../media/image82.svg"/><Relationship Id="rId1" Type="http://schemas.openxmlformats.org/officeDocument/2006/relationships/image" Target="../media/image81.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diagrams/_rels/drawing5.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sv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s>
</file>

<file path=ppt/diagrams/_rels/drawing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_rels/drawing7.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9.png"/><Relationship Id="rId7" Type="http://schemas.openxmlformats.org/officeDocument/2006/relationships/image" Target="../media/image61.png"/><Relationship Id="rId12" Type="http://schemas.openxmlformats.org/officeDocument/2006/relationships/image" Target="../media/image54.sv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36.svg"/><Relationship Id="rId11" Type="http://schemas.openxmlformats.org/officeDocument/2006/relationships/image" Target="../media/image53.png"/><Relationship Id="rId5" Type="http://schemas.openxmlformats.org/officeDocument/2006/relationships/image" Target="../media/image35.png"/><Relationship Id="rId10" Type="http://schemas.openxmlformats.org/officeDocument/2006/relationships/image" Target="../media/image64.svg"/><Relationship Id="rId4" Type="http://schemas.openxmlformats.org/officeDocument/2006/relationships/image" Target="../media/image60.svg"/><Relationship Id="rId9" Type="http://schemas.openxmlformats.org/officeDocument/2006/relationships/image" Target="../media/image63.png"/></Relationships>
</file>

<file path=ppt/diagrams/_rels/drawing8.xml.rels><?xml version="1.0" encoding="UTF-8" standalone="yes"?>
<Relationships xmlns="http://schemas.openxmlformats.org/package/2006/relationships"><Relationship Id="rId8" Type="http://schemas.openxmlformats.org/officeDocument/2006/relationships/image" Target="../media/image68.svg"/><Relationship Id="rId13" Type="http://schemas.openxmlformats.org/officeDocument/2006/relationships/image" Target="../media/image73.png"/><Relationship Id="rId3" Type="http://schemas.openxmlformats.org/officeDocument/2006/relationships/image" Target="../media/image61.png"/><Relationship Id="rId7" Type="http://schemas.openxmlformats.org/officeDocument/2006/relationships/image" Target="../media/image67.png"/><Relationship Id="rId12" Type="http://schemas.openxmlformats.org/officeDocument/2006/relationships/image" Target="../media/image72.svg"/><Relationship Id="rId2" Type="http://schemas.openxmlformats.org/officeDocument/2006/relationships/image" Target="../media/image66.svg"/><Relationship Id="rId16" Type="http://schemas.openxmlformats.org/officeDocument/2006/relationships/image" Target="../media/image76.svg"/><Relationship Id="rId1" Type="http://schemas.openxmlformats.org/officeDocument/2006/relationships/image" Target="../media/image65.png"/><Relationship Id="rId6" Type="http://schemas.openxmlformats.org/officeDocument/2006/relationships/image" Target="../media/image58.svg"/><Relationship Id="rId11" Type="http://schemas.openxmlformats.org/officeDocument/2006/relationships/image" Target="../media/image71.png"/><Relationship Id="rId5" Type="http://schemas.openxmlformats.org/officeDocument/2006/relationships/image" Target="../media/image57.png"/><Relationship Id="rId15" Type="http://schemas.openxmlformats.org/officeDocument/2006/relationships/image" Target="../media/image75.png"/><Relationship Id="rId10" Type="http://schemas.openxmlformats.org/officeDocument/2006/relationships/image" Target="../media/image70.svg"/><Relationship Id="rId4" Type="http://schemas.openxmlformats.org/officeDocument/2006/relationships/image" Target="../media/image62.svg"/><Relationship Id="rId9" Type="http://schemas.openxmlformats.org/officeDocument/2006/relationships/image" Target="../media/image69.png"/><Relationship Id="rId14" Type="http://schemas.openxmlformats.org/officeDocument/2006/relationships/image" Target="../media/image74.svg"/></Relationships>
</file>

<file path=ppt/diagrams/_rels/drawing9.xml.rels><?xml version="1.0" encoding="UTF-8" standalone="yes"?>
<Relationships xmlns="http://schemas.openxmlformats.org/package/2006/relationships"><Relationship Id="rId8" Type="http://schemas.openxmlformats.org/officeDocument/2006/relationships/image" Target="../media/image80.svg"/><Relationship Id="rId3" Type="http://schemas.openxmlformats.org/officeDocument/2006/relationships/image" Target="../media/image41.png"/><Relationship Id="rId7" Type="http://schemas.openxmlformats.org/officeDocument/2006/relationships/image" Target="../media/image79.png"/><Relationship Id="rId2" Type="http://schemas.openxmlformats.org/officeDocument/2006/relationships/image" Target="../media/image78.svg"/><Relationship Id="rId1" Type="http://schemas.openxmlformats.org/officeDocument/2006/relationships/image" Target="../media/image7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4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A6CE54-F9B0-48CD-B9F7-E0EDD81E0864}" type="doc">
      <dgm:prSet loTypeId="urn:microsoft.com/office/officeart/2016/7/layout/BasicLinearProcessNumbered" loCatId="process" qsTypeId="urn:microsoft.com/office/officeart/2005/8/quickstyle/simple2" qsCatId="simple" csTypeId="urn:microsoft.com/office/officeart/2005/8/colors/accent1_2" csCatId="accent1" phldr="1"/>
      <dgm:spPr/>
      <dgm:t>
        <a:bodyPr/>
        <a:lstStyle/>
        <a:p>
          <a:endParaRPr lang="en-US"/>
        </a:p>
      </dgm:t>
    </dgm:pt>
    <dgm:pt modelId="{075D551C-7378-4021-A972-61688459BF44}">
      <dgm:prSet/>
      <dgm:spPr/>
      <dgm:t>
        <a:bodyPr/>
        <a:lstStyle/>
        <a:p>
          <a:pPr>
            <a:lnSpc>
              <a:spcPct val="100000"/>
            </a:lnSpc>
          </a:pPr>
          <a:r>
            <a:rPr lang="en-US" dirty="0">
              <a:latin typeface="Open Sans" panose="020B0606030504020204" pitchFamily="34" charset="0"/>
              <a:ea typeface="Open Sans" panose="020B0606030504020204" pitchFamily="34" charset="0"/>
              <a:cs typeface="Open Sans" panose="020B0606030504020204" pitchFamily="34" charset="0"/>
            </a:rPr>
            <a:t>Grow MSU’s brand recognition beyond Mississippi and the Southeast</a:t>
          </a:r>
        </a:p>
      </dgm:t>
    </dgm:pt>
    <dgm:pt modelId="{A147D438-CE4B-4453-97D6-CA7626302F46}" type="parTrans" cxnId="{8AB125E2-6346-4CA0-9417-BFADD6CCDA81}">
      <dgm:prSet/>
      <dgm:spPr/>
      <dgm:t>
        <a:bodyPr/>
        <a:lstStyle/>
        <a:p>
          <a:endParaRPr lang="en-US"/>
        </a:p>
      </dgm:t>
    </dgm:pt>
    <dgm:pt modelId="{47BAF1B6-60F4-4D58-882A-1942D0C6C6E5}" type="sibTrans" cxnId="{8AB125E2-6346-4CA0-9417-BFADD6CCDA81}">
      <dgm:prSet phldrT="1" phldr="0"/>
      <dgm:spPr/>
      <dgm:t>
        <a:bodyPr/>
        <a:lstStyle/>
        <a:p>
          <a:r>
            <a:rPr lang="en-US" dirty="0"/>
            <a:t>1</a:t>
          </a:r>
        </a:p>
      </dgm:t>
    </dgm:pt>
    <dgm:pt modelId="{FC28AD65-3CA2-4C5F-958C-999D6626013E}">
      <dgm:prSet/>
      <dgm:spPr/>
      <dgm:t>
        <a:bodyPr/>
        <a:lstStyle/>
        <a:p>
          <a:pPr>
            <a:lnSpc>
              <a:spcPct val="100000"/>
            </a:lnSpc>
          </a:pPr>
          <a:endParaRPr lang="en-US" dirty="0"/>
        </a:p>
      </dgm:t>
    </dgm:pt>
    <dgm:pt modelId="{FB71A2FA-CE42-4BCA-9948-38CE0F5FAF9B}" type="parTrans" cxnId="{28C5C711-C724-4D98-8DEA-43A0E8CCA7DC}">
      <dgm:prSet/>
      <dgm:spPr/>
      <dgm:t>
        <a:bodyPr/>
        <a:lstStyle/>
        <a:p>
          <a:endParaRPr lang="en-US"/>
        </a:p>
      </dgm:t>
    </dgm:pt>
    <dgm:pt modelId="{04EFC240-FC4A-4577-A3FC-929041AF81AE}" type="sibTrans" cxnId="{28C5C711-C724-4D98-8DEA-43A0E8CCA7DC}">
      <dgm:prSet/>
      <dgm:spPr/>
      <dgm:t>
        <a:bodyPr/>
        <a:lstStyle/>
        <a:p>
          <a:endParaRPr lang="en-US"/>
        </a:p>
      </dgm:t>
    </dgm:pt>
    <dgm:pt modelId="{C9ECD32D-2B53-4D8D-B166-0B7F48AE1EE8}">
      <dgm:prSet/>
      <dgm:spPr/>
      <dgm:t>
        <a:bodyPr/>
        <a:lstStyle/>
        <a:p>
          <a:pPr>
            <a:lnSpc>
              <a:spcPct val="100000"/>
            </a:lnSpc>
          </a:pPr>
          <a:r>
            <a:rPr lang="en-US" dirty="0">
              <a:latin typeface="Open Sans" panose="020B0606030504020204" pitchFamily="34" charset="0"/>
              <a:ea typeface="Open Sans" panose="020B0606030504020204" pitchFamily="34" charset="0"/>
              <a:cs typeface="Open Sans" panose="020B0606030504020204" pitchFamily="34" charset="0"/>
            </a:rPr>
            <a:t>Engage more individuals in experiencing MSU’s teaching, research and outreach offerings</a:t>
          </a:r>
        </a:p>
      </dgm:t>
    </dgm:pt>
    <dgm:pt modelId="{1DF117C7-7E4F-4BA9-BB5B-473966E4FCA7}" type="parTrans" cxnId="{EF98B9E2-75B9-471E-AA25-DFE14698E064}">
      <dgm:prSet/>
      <dgm:spPr/>
      <dgm:t>
        <a:bodyPr/>
        <a:lstStyle/>
        <a:p>
          <a:endParaRPr lang="en-US"/>
        </a:p>
      </dgm:t>
    </dgm:pt>
    <dgm:pt modelId="{CD737EAC-17BE-4A4F-B374-887B4C7D9DDB}" type="sibTrans" cxnId="{EF98B9E2-75B9-471E-AA25-DFE14698E064}">
      <dgm:prSet phldrT="2" phldr="0"/>
      <dgm:spPr/>
      <dgm:t>
        <a:bodyPr/>
        <a:lstStyle/>
        <a:p>
          <a:r>
            <a:rPr lang="en-US" dirty="0"/>
            <a:t>2</a:t>
          </a:r>
        </a:p>
      </dgm:t>
    </dgm:pt>
    <dgm:pt modelId="{B0F9D795-2599-4553-9AF0-420DB87FADEE}">
      <dgm:prSet/>
      <dgm:spPr/>
      <dgm:t>
        <a:bodyPr/>
        <a:lstStyle/>
        <a:p>
          <a:pPr>
            <a:lnSpc>
              <a:spcPct val="100000"/>
            </a:lnSpc>
          </a:pPr>
          <a:r>
            <a:rPr lang="en-US" dirty="0">
              <a:latin typeface="Open Sans" panose="020B0606030504020204" pitchFamily="34" charset="0"/>
              <a:ea typeface="Open Sans" panose="020B0606030504020204" pitchFamily="34" charset="0"/>
              <a:cs typeface="Open Sans" panose="020B0606030504020204" pitchFamily="34" charset="0"/>
            </a:rPr>
            <a:t>Celebrate the value of MSU’s efforts within Mississippi and communities like ours.     </a:t>
          </a:r>
        </a:p>
      </dgm:t>
    </dgm:pt>
    <dgm:pt modelId="{64F69093-149E-4317-964B-8DEEF8E27114}" type="parTrans" cxnId="{DE37EA0E-5B0B-4ED0-A0EF-1D2FD9D9CD98}">
      <dgm:prSet/>
      <dgm:spPr/>
      <dgm:t>
        <a:bodyPr/>
        <a:lstStyle/>
        <a:p>
          <a:endParaRPr lang="en-US"/>
        </a:p>
      </dgm:t>
    </dgm:pt>
    <dgm:pt modelId="{BEF55495-87D7-4AA4-9F22-DAAE23C59D60}" type="sibTrans" cxnId="{DE37EA0E-5B0B-4ED0-A0EF-1D2FD9D9CD98}">
      <dgm:prSet phldrT="3" phldr="0"/>
      <dgm:spPr/>
      <dgm:t>
        <a:bodyPr/>
        <a:lstStyle/>
        <a:p>
          <a:r>
            <a:rPr lang="en-US" dirty="0"/>
            <a:t>3</a:t>
          </a:r>
        </a:p>
      </dgm:t>
    </dgm:pt>
    <dgm:pt modelId="{617DD5D6-20F3-43E4-B5EA-75C5229110D1}" type="pres">
      <dgm:prSet presAssocID="{21A6CE54-F9B0-48CD-B9F7-E0EDD81E0864}" presName="Name0" presStyleCnt="0">
        <dgm:presLayoutVars>
          <dgm:animLvl val="lvl"/>
          <dgm:resizeHandles val="exact"/>
        </dgm:presLayoutVars>
      </dgm:prSet>
      <dgm:spPr/>
    </dgm:pt>
    <dgm:pt modelId="{888A5274-50FA-4D44-9E89-1D5683C28D92}" type="pres">
      <dgm:prSet presAssocID="{075D551C-7378-4021-A972-61688459BF44}" presName="compositeNode" presStyleCnt="0">
        <dgm:presLayoutVars>
          <dgm:bulletEnabled val="1"/>
        </dgm:presLayoutVars>
      </dgm:prSet>
      <dgm:spPr/>
    </dgm:pt>
    <dgm:pt modelId="{477E8FBC-8B3A-4249-AAED-21D37E56A5ED}" type="pres">
      <dgm:prSet presAssocID="{075D551C-7378-4021-A972-61688459BF44}" presName="bgRect" presStyleLbl="bgAccFollowNode1" presStyleIdx="0" presStyleCnt="3"/>
      <dgm:spPr/>
    </dgm:pt>
    <dgm:pt modelId="{1BC4D0E0-2419-45BC-BDC8-4B9D2E067350}" type="pres">
      <dgm:prSet presAssocID="{47BAF1B6-60F4-4D58-882A-1942D0C6C6E5}" presName="sibTransNodeCircle" presStyleLbl="alignNode1" presStyleIdx="0" presStyleCnt="6">
        <dgm:presLayoutVars>
          <dgm:chMax val="0"/>
          <dgm:bulletEnabled/>
        </dgm:presLayoutVars>
      </dgm:prSet>
      <dgm:spPr/>
    </dgm:pt>
    <dgm:pt modelId="{B598B263-6DC1-4E26-9486-6D5F61EDD111}" type="pres">
      <dgm:prSet presAssocID="{075D551C-7378-4021-A972-61688459BF44}" presName="bottomLine" presStyleLbl="alignNode1" presStyleIdx="1" presStyleCnt="6">
        <dgm:presLayoutVars/>
      </dgm:prSet>
      <dgm:spPr/>
    </dgm:pt>
    <dgm:pt modelId="{B61FCD13-386B-481B-A53E-1D9C3DBBAB89}" type="pres">
      <dgm:prSet presAssocID="{075D551C-7378-4021-A972-61688459BF44}" presName="nodeText" presStyleLbl="bgAccFollowNode1" presStyleIdx="0" presStyleCnt="3">
        <dgm:presLayoutVars>
          <dgm:bulletEnabled val="1"/>
        </dgm:presLayoutVars>
      </dgm:prSet>
      <dgm:spPr/>
    </dgm:pt>
    <dgm:pt modelId="{A7002795-F1B4-48F2-B35A-6E49007F049C}" type="pres">
      <dgm:prSet presAssocID="{47BAF1B6-60F4-4D58-882A-1942D0C6C6E5}" presName="sibTrans" presStyleCnt="0"/>
      <dgm:spPr/>
    </dgm:pt>
    <dgm:pt modelId="{385651A8-1217-47B5-B837-716C0A2DE7A5}" type="pres">
      <dgm:prSet presAssocID="{C9ECD32D-2B53-4D8D-B166-0B7F48AE1EE8}" presName="compositeNode" presStyleCnt="0">
        <dgm:presLayoutVars>
          <dgm:bulletEnabled val="1"/>
        </dgm:presLayoutVars>
      </dgm:prSet>
      <dgm:spPr/>
    </dgm:pt>
    <dgm:pt modelId="{8CDE8B49-7E1C-4A4C-BD4F-9129B885542A}" type="pres">
      <dgm:prSet presAssocID="{C9ECD32D-2B53-4D8D-B166-0B7F48AE1EE8}" presName="bgRect" presStyleLbl="bgAccFollowNode1" presStyleIdx="1" presStyleCnt="3" custLinFactNeighborX="-233" custLinFactNeighborY="0"/>
      <dgm:spPr/>
    </dgm:pt>
    <dgm:pt modelId="{1F55255D-B6A2-4F93-81F2-B95D3142A19D}" type="pres">
      <dgm:prSet presAssocID="{CD737EAC-17BE-4A4F-B374-887B4C7D9DDB}" presName="sibTransNodeCircle" presStyleLbl="alignNode1" presStyleIdx="2" presStyleCnt="6">
        <dgm:presLayoutVars>
          <dgm:chMax val="0"/>
          <dgm:bulletEnabled/>
        </dgm:presLayoutVars>
      </dgm:prSet>
      <dgm:spPr/>
    </dgm:pt>
    <dgm:pt modelId="{CD307125-D140-40D0-8016-ED0CFD665837}" type="pres">
      <dgm:prSet presAssocID="{C9ECD32D-2B53-4D8D-B166-0B7F48AE1EE8}" presName="bottomLine" presStyleLbl="alignNode1" presStyleIdx="3" presStyleCnt="6">
        <dgm:presLayoutVars/>
      </dgm:prSet>
      <dgm:spPr/>
    </dgm:pt>
    <dgm:pt modelId="{B7511BDF-0E12-4D06-AB2A-83A1E54F6958}" type="pres">
      <dgm:prSet presAssocID="{C9ECD32D-2B53-4D8D-B166-0B7F48AE1EE8}" presName="nodeText" presStyleLbl="bgAccFollowNode1" presStyleIdx="1" presStyleCnt="3">
        <dgm:presLayoutVars>
          <dgm:bulletEnabled val="1"/>
        </dgm:presLayoutVars>
      </dgm:prSet>
      <dgm:spPr/>
    </dgm:pt>
    <dgm:pt modelId="{8D61F366-D281-4019-94E2-F659301DF4AD}" type="pres">
      <dgm:prSet presAssocID="{CD737EAC-17BE-4A4F-B374-887B4C7D9DDB}" presName="sibTrans" presStyleCnt="0"/>
      <dgm:spPr/>
    </dgm:pt>
    <dgm:pt modelId="{C53963F4-D37A-4E27-9CBF-1CDF0C45DC5B}" type="pres">
      <dgm:prSet presAssocID="{B0F9D795-2599-4553-9AF0-420DB87FADEE}" presName="compositeNode" presStyleCnt="0">
        <dgm:presLayoutVars>
          <dgm:bulletEnabled val="1"/>
        </dgm:presLayoutVars>
      </dgm:prSet>
      <dgm:spPr/>
    </dgm:pt>
    <dgm:pt modelId="{673FA53A-2AF0-4CFD-8E8C-5A6FCCDA5D06}" type="pres">
      <dgm:prSet presAssocID="{B0F9D795-2599-4553-9AF0-420DB87FADEE}" presName="bgRect" presStyleLbl="bgAccFollowNode1" presStyleIdx="2" presStyleCnt="3" custLinFactNeighborX="0" custLinFactNeighborY="-1397"/>
      <dgm:spPr/>
    </dgm:pt>
    <dgm:pt modelId="{B7C1EF15-2022-44AE-92A1-DC3B3A2A87EA}" type="pres">
      <dgm:prSet presAssocID="{BEF55495-87D7-4AA4-9F22-DAAE23C59D60}" presName="sibTransNodeCircle" presStyleLbl="alignNode1" presStyleIdx="4" presStyleCnt="6">
        <dgm:presLayoutVars>
          <dgm:chMax val="0"/>
          <dgm:bulletEnabled/>
        </dgm:presLayoutVars>
      </dgm:prSet>
      <dgm:spPr/>
    </dgm:pt>
    <dgm:pt modelId="{22CA4FCE-E6D2-4E8C-B656-5642CEEB62A5}" type="pres">
      <dgm:prSet presAssocID="{B0F9D795-2599-4553-9AF0-420DB87FADEE}" presName="bottomLine" presStyleLbl="alignNode1" presStyleIdx="5" presStyleCnt="6">
        <dgm:presLayoutVars/>
      </dgm:prSet>
      <dgm:spPr/>
    </dgm:pt>
    <dgm:pt modelId="{5B97DC74-C254-4C46-9704-5D2034ED4D3D}" type="pres">
      <dgm:prSet presAssocID="{B0F9D795-2599-4553-9AF0-420DB87FADEE}" presName="nodeText" presStyleLbl="bgAccFollowNode1" presStyleIdx="2" presStyleCnt="3">
        <dgm:presLayoutVars>
          <dgm:bulletEnabled val="1"/>
        </dgm:presLayoutVars>
      </dgm:prSet>
      <dgm:spPr/>
    </dgm:pt>
  </dgm:ptLst>
  <dgm:cxnLst>
    <dgm:cxn modelId="{DE37EA0E-5B0B-4ED0-A0EF-1D2FD9D9CD98}" srcId="{21A6CE54-F9B0-48CD-B9F7-E0EDD81E0864}" destId="{B0F9D795-2599-4553-9AF0-420DB87FADEE}" srcOrd="2" destOrd="0" parTransId="{64F69093-149E-4317-964B-8DEEF8E27114}" sibTransId="{BEF55495-87D7-4AA4-9F22-DAAE23C59D60}"/>
    <dgm:cxn modelId="{35DA8110-7DDC-47BF-A719-F4A30E01FBC1}" type="presOf" srcId="{075D551C-7378-4021-A972-61688459BF44}" destId="{477E8FBC-8B3A-4249-AAED-21D37E56A5ED}" srcOrd="0" destOrd="0" presId="urn:microsoft.com/office/officeart/2016/7/layout/BasicLinearProcessNumbered"/>
    <dgm:cxn modelId="{28C5C711-C724-4D98-8DEA-43A0E8CCA7DC}" srcId="{075D551C-7378-4021-A972-61688459BF44}" destId="{FC28AD65-3CA2-4C5F-958C-999D6626013E}" srcOrd="0" destOrd="0" parTransId="{FB71A2FA-CE42-4BCA-9948-38CE0F5FAF9B}" sibTransId="{04EFC240-FC4A-4577-A3FC-929041AF81AE}"/>
    <dgm:cxn modelId="{8DFCB53B-136B-466B-8DEC-8A80B5F1D67B}" type="presOf" srcId="{C9ECD32D-2B53-4D8D-B166-0B7F48AE1EE8}" destId="{B7511BDF-0E12-4D06-AB2A-83A1E54F6958}" srcOrd="1" destOrd="0" presId="urn:microsoft.com/office/officeart/2016/7/layout/BasicLinearProcessNumbered"/>
    <dgm:cxn modelId="{CEF2D95B-FC1B-47FF-8AE6-64726C9CDD68}" type="presOf" srcId="{BEF55495-87D7-4AA4-9F22-DAAE23C59D60}" destId="{B7C1EF15-2022-44AE-92A1-DC3B3A2A87EA}" srcOrd="0" destOrd="0" presId="urn:microsoft.com/office/officeart/2016/7/layout/BasicLinearProcessNumbered"/>
    <dgm:cxn modelId="{98005270-38D3-43A8-AE20-B710FC7435F7}" type="presOf" srcId="{B0F9D795-2599-4553-9AF0-420DB87FADEE}" destId="{673FA53A-2AF0-4CFD-8E8C-5A6FCCDA5D06}" srcOrd="0" destOrd="0" presId="urn:microsoft.com/office/officeart/2016/7/layout/BasicLinearProcessNumbered"/>
    <dgm:cxn modelId="{59360583-A756-4CA6-B07F-FA1DD241BCA0}" type="presOf" srcId="{21A6CE54-F9B0-48CD-B9F7-E0EDD81E0864}" destId="{617DD5D6-20F3-43E4-B5EA-75C5229110D1}" srcOrd="0" destOrd="0" presId="urn:microsoft.com/office/officeart/2016/7/layout/BasicLinearProcessNumbered"/>
    <dgm:cxn modelId="{AB8DFC88-0B3C-452C-824C-D263996368E5}" type="presOf" srcId="{B0F9D795-2599-4553-9AF0-420DB87FADEE}" destId="{5B97DC74-C254-4C46-9704-5D2034ED4D3D}" srcOrd="1" destOrd="0" presId="urn:microsoft.com/office/officeart/2016/7/layout/BasicLinearProcessNumbered"/>
    <dgm:cxn modelId="{9D176CAD-A345-4C53-8ED6-BA9CB95A1F7C}" type="presOf" srcId="{47BAF1B6-60F4-4D58-882A-1942D0C6C6E5}" destId="{1BC4D0E0-2419-45BC-BDC8-4B9D2E067350}" srcOrd="0" destOrd="0" presId="urn:microsoft.com/office/officeart/2016/7/layout/BasicLinearProcessNumbered"/>
    <dgm:cxn modelId="{5ABA80B7-9A4F-4074-88B5-D961CE882FDE}" type="presOf" srcId="{CD737EAC-17BE-4A4F-B374-887B4C7D9DDB}" destId="{1F55255D-B6A2-4F93-81F2-B95D3142A19D}" srcOrd="0" destOrd="0" presId="urn:microsoft.com/office/officeart/2016/7/layout/BasicLinearProcessNumbered"/>
    <dgm:cxn modelId="{9F5D3AD3-CF0E-4D85-A1F6-48B971929008}" type="presOf" srcId="{075D551C-7378-4021-A972-61688459BF44}" destId="{B61FCD13-386B-481B-A53E-1D9C3DBBAB89}" srcOrd="1" destOrd="0" presId="urn:microsoft.com/office/officeart/2016/7/layout/BasicLinearProcessNumbered"/>
    <dgm:cxn modelId="{8AB125E2-6346-4CA0-9417-BFADD6CCDA81}" srcId="{21A6CE54-F9B0-48CD-B9F7-E0EDD81E0864}" destId="{075D551C-7378-4021-A972-61688459BF44}" srcOrd="0" destOrd="0" parTransId="{A147D438-CE4B-4453-97D6-CA7626302F46}" sibTransId="{47BAF1B6-60F4-4D58-882A-1942D0C6C6E5}"/>
    <dgm:cxn modelId="{EF98B9E2-75B9-471E-AA25-DFE14698E064}" srcId="{21A6CE54-F9B0-48CD-B9F7-E0EDD81E0864}" destId="{C9ECD32D-2B53-4D8D-B166-0B7F48AE1EE8}" srcOrd="1" destOrd="0" parTransId="{1DF117C7-7E4F-4BA9-BB5B-473966E4FCA7}" sibTransId="{CD737EAC-17BE-4A4F-B374-887B4C7D9DDB}"/>
    <dgm:cxn modelId="{4030D9F2-A7F5-4950-B706-326AE40CB757}" type="presOf" srcId="{C9ECD32D-2B53-4D8D-B166-0B7F48AE1EE8}" destId="{8CDE8B49-7E1C-4A4C-BD4F-9129B885542A}" srcOrd="0" destOrd="0" presId="urn:microsoft.com/office/officeart/2016/7/layout/BasicLinearProcessNumbered"/>
    <dgm:cxn modelId="{29ECB9F4-BA26-4CA4-B063-99AC0C028375}" type="presOf" srcId="{FC28AD65-3CA2-4C5F-958C-999D6626013E}" destId="{B61FCD13-386B-481B-A53E-1D9C3DBBAB89}" srcOrd="0" destOrd="1" presId="urn:microsoft.com/office/officeart/2016/7/layout/BasicLinearProcessNumbered"/>
    <dgm:cxn modelId="{8082E9A7-37F6-404C-B584-9C7B4FD78E11}" type="presParOf" srcId="{617DD5D6-20F3-43E4-B5EA-75C5229110D1}" destId="{888A5274-50FA-4D44-9E89-1D5683C28D92}" srcOrd="0" destOrd="0" presId="urn:microsoft.com/office/officeart/2016/7/layout/BasicLinearProcessNumbered"/>
    <dgm:cxn modelId="{C94F51A0-E83A-437C-989C-570D53985DA0}" type="presParOf" srcId="{888A5274-50FA-4D44-9E89-1D5683C28D92}" destId="{477E8FBC-8B3A-4249-AAED-21D37E56A5ED}" srcOrd="0" destOrd="0" presId="urn:microsoft.com/office/officeart/2016/7/layout/BasicLinearProcessNumbered"/>
    <dgm:cxn modelId="{146708F6-4B56-4BEE-9F7D-F657781289F5}" type="presParOf" srcId="{888A5274-50FA-4D44-9E89-1D5683C28D92}" destId="{1BC4D0E0-2419-45BC-BDC8-4B9D2E067350}" srcOrd="1" destOrd="0" presId="urn:microsoft.com/office/officeart/2016/7/layout/BasicLinearProcessNumbered"/>
    <dgm:cxn modelId="{E378E29C-6064-4F1B-9228-512E39528DC9}" type="presParOf" srcId="{888A5274-50FA-4D44-9E89-1D5683C28D92}" destId="{B598B263-6DC1-4E26-9486-6D5F61EDD111}" srcOrd="2" destOrd="0" presId="urn:microsoft.com/office/officeart/2016/7/layout/BasicLinearProcessNumbered"/>
    <dgm:cxn modelId="{ABB039AA-ECFB-4DD1-A69E-D9E75BAC3F29}" type="presParOf" srcId="{888A5274-50FA-4D44-9E89-1D5683C28D92}" destId="{B61FCD13-386B-481B-A53E-1D9C3DBBAB89}" srcOrd="3" destOrd="0" presId="urn:microsoft.com/office/officeart/2016/7/layout/BasicLinearProcessNumbered"/>
    <dgm:cxn modelId="{57C0CD8A-A664-4655-947B-C030DA55E300}" type="presParOf" srcId="{617DD5D6-20F3-43E4-B5EA-75C5229110D1}" destId="{A7002795-F1B4-48F2-B35A-6E49007F049C}" srcOrd="1" destOrd="0" presId="urn:microsoft.com/office/officeart/2016/7/layout/BasicLinearProcessNumbered"/>
    <dgm:cxn modelId="{56D8381E-331E-4B4D-8331-E9C5B4DD5973}" type="presParOf" srcId="{617DD5D6-20F3-43E4-B5EA-75C5229110D1}" destId="{385651A8-1217-47B5-B837-716C0A2DE7A5}" srcOrd="2" destOrd="0" presId="urn:microsoft.com/office/officeart/2016/7/layout/BasicLinearProcessNumbered"/>
    <dgm:cxn modelId="{926621D0-7772-4188-950D-B8166BDD89DF}" type="presParOf" srcId="{385651A8-1217-47B5-B837-716C0A2DE7A5}" destId="{8CDE8B49-7E1C-4A4C-BD4F-9129B885542A}" srcOrd="0" destOrd="0" presId="urn:microsoft.com/office/officeart/2016/7/layout/BasicLinearProcessNumbered"/>
    <dgm:cxn modelId="{D7EC301E-A21D-4466-B9EE-83CE5DA7C004}" type="presParOf" srcId="{385651A8-1217-47B5-B837-716C0A2DE7A5}" destId="{1F55255D-B6A2-4F93-81F2-B95D3142A19D}" srcOrd="1" destOrd="0" presId="urn:microsoft.com/office/officeart/2016/7/layout/BasicLinearProcessNumbered"/>
    <dgm:cxn modelId="{F6568D72-F396-484A-8C5C-FCDD9474306F}" type="presParOf" srcId="{385651A8-1217-47B5-B837-716C0A2DE7A5}" destId="{CD307125-D140-40D0-8016-ED0CFD665837}" srcOrd="2" destOrd="0" presId="urn:microsoft.com/office/officeart/2016/7/layout/BasicLinearProcessNumbered"/>
    <dgm:cxn modelId="{280F9BFB-A675-42FB-B0A2-A8B4D991EDA3}" type="presParOf" srcId="{385651A8-1217-47B5-B837-716C0A2DE7A5}" destId="{B7511BDF-0E12-4D06-AB2A-83A1E54F6958}" srcOrd="3" destOrd="0" presId="urn:microsoft.com/office/officeart/2016/7/layout/BasicLinearProcessNumbered"/>
    <dgm:cxn modelId="{61AA9AF7-E66B-4C64-A576-9D2D0DC096F7}" type="presParOf" srcId="{617DD5D6-20F3-43E4-B5EA-75C5229110D1}" destId="{8D61F366-D281-4019-94E2-F659301DF4AD}" srcOrd="3" destOrd="0" presId="urn:microsoft.com/office/officeart/2016/7/layout/BasicLinearProcessNumbered"/>
    <dgm:cxn modelId="{EC2AE4B7-223F-4131-A892-F36DC9995670}" type="presParOf" srcId="{617DD5D6-20F3-43E4-B5EA-75C5229110D1}" destId="{C53963F4-D37A-4E27-9CBF-1CDF0C45DC5B}" srcOrd="4" destOrd="0" presId="urn:microsoft.com/office/officeart/2016/7/layout/BasicLinearProcessNumbered"/>
    <dgm:cxn modelId="{E25519D1-CB2D-42CE-B389-355579C21065}" type="presParOf" srcId="{C53963F4-D37A-4E27-9CBF-1CDF0C45DC5B}" destId="{673FA53A-2AF0-4CFD-8E8C-5A6FCCDA5D06}" srcOrd="0" destOrd="0" presId="urn:microsoft.com/office/officeart/2016/7/layout/BasicLinearProcessNumbered"/>
    <dgm:cxn modelId="{6C6F1B19-D6AA-40C3-A56D-E827A19833C7}" type="presParOf" srcId="{C53963F4-D37A-4E27-9CBF-1CDF0C45DC5B}" destId="{B7C1EF15-2022-44AE-92A1-DC3B3A2A87EA}" srcOrd="1" destOrd="0" presId="urn:microsoft.com/office/officeart/2016/7/layout/BasicLinearProcessNumbered"/>
    <dgm:cxn modelId="{B19757A0-54D1-40D4-AE40-C3483623FA4B}" type="presParOf" srcId="{C53963F4-D37A-4E27-9CBF-1CDF0C45DC5B}" destId="{22CA4FCE-E6D2-4E8C-B656-5642CEEB62A5}" srcOrd="2" destOrd="0" presId="urn:microsoft.com/office/officeart/2016/7/layout/BasicLinearProcessNumbered"/>
    <dgm:cxn modelId="{66747033-F399-4766-8085-9FA9507D82A6}" type="presParOf" srcId="{C53963F4-D37A-4E27-9CBF-1CDF0C45DC5B}" destId="{5B97DC74-C254-4C46-9704-5D2034ED4D3D}"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F81D5EE-7903-4DF7-AB50-A76B156047F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41069A75-9801-42C0-99F3-397EE897BE4B}">
      <dgm:prSet/>
      <dgm:spPr/>
      <dgm:t>
        <a:bodyPr/>
        <a:lstStyle/>
        <a:p>
          <a:r>
            <a:rPr lang="en-US"/>
            <a:t>Promote scientific literacy</a:t>
          </a:r>
        </a:p>
      </dgm:t>
    </dgm:pt>
    <dgm:pt modelId="{EC011E5C-926F-488E-87C9-312D59385AD6}" type="parTrans" cxnId="{5A7D7273-B826-460A-94B7-E2D4375AFA93}">
      <dgm:prSet/>
      <dgm:spPr/>
      <dgm:t>
        <a:bodyPr/>
        <a:lstStyle/>
        <a:p>
          <a:endParaRPr lang="en-US"/>
        </a:p>
      </dgm:t>
    </dgm:pt>
    <dgm:pt modelId="{251883DD-DD0D-4C3C-85DD-FB3F5A2F7017}" type="sibTrans" cxnId="{5A7D7273-B826-460A-94B7-E2D4375AFA93}">
      <dgm:prSet/>
      <dgm:spPr/>
      <dgm:t>
        <a:bodyPr/>
        <a:lstStyle/>
        <a:p>
          <a:endParaRPr lang="en-US"/>
        </a:p>
      </dgm:t>
    </dgm:pt>
    <dgm:pt modelId="{F13F639B-619E-4E4F-952A-1833C3D957AF}">
      <dgm:prSet/>
      <dgm:spPr/>
      <dgm:t>
        <a:bodyPr/>
        <a:lstStyle/>
        <a:p>
          <a:r>
            <a:rPr lang="en-US"/>
            <a:t>Gain visibility among peers and key stakeholders</a:t>
          </a:r>
        </a:p>
      </dgm:t>
    </dgm:pt>
    <dgm:pt modelId="{32A40757-D128-4829-9FD4-59B6E65C5342}" type="parTrans" cxnId="{E394A733-90B0-4A0D-8227-1D51C5E16240}">
      <dgm:prSet/>
      <dgm:spPr/>
      <dgm:t>
        <a:bodyPr/>
        <a:lstStyle/>
        <a:p>
          <a:endParaRPr lang="en-US"/>
        </a:p>
      </dgm:t>
    </dgm:pt>
    <dgm:pt modelId="{71468B7F-0454-4B01-858B-F954CFC7618C}" type="sibTrans" cxnId="{E394A733-90B0-4A0D-8227-1D51C5E16240}">
      <dgm:prSet/>
      <dgm:spPr/>
      <dgm:t>
        <a:bodyPr/>
        <a:lstStyle/>
        <a:p>
          <a:endParaRPr lang="en-US"/>
        </a:p>
      </dgm:t>
    </dgm:pt>
    <dgm:pt modelId="{5DB95510-034C-417C-A7AE-B67A922D7EF4}">
      <dgm:prSet/>
      <dgm:spPr/>
      <dgm:t>
        <a:bodyPr/>
        <a:lstStyle/>
        <a:p>
          <a:r>
            <a:rPr lang="en-US"/>
            <a:t>Continue the land-grant mission</a:t>
          </a:r>
        </a:p>
      </dgm:t>
    </dgm:pt>
    <dgm:pt modelId="{F589310E-AD3D-49D1-8D71-A80FA5CE99CF}" type="parTrans" cxnId="{F73DD4DA-F5BA-486C-B07E-26B0D2DCB629}">
      <dgm:prSet/>
      <dgm:spPr/>
      <dgm:t>
        <a:bodyPr/>
        <a:lstStyle/>
        <a:p>
          <a:endParaRPr lang="en-US"/>
        </a:p>
      </dgm:t>
    </dgm:pt>
    <dgm:pt modelId="{D68140FB-1F11-4EA4-9AA9-E00045029021}" type="sibTrans" cxnId="{F73DD4DA-F5BA-486C-B07E-26B0D2DCB629}">
      <dgm:prSet/>
      <dgm:spPr/>
      <dgm:t>
        <a:bodyPr/>
        <a:lstStyle/>
        <a:p>
          <a:endParaRPr lang="en-US"/>
        </a:p>
      </dgm:t>
    </dgm:pt>
    <dgm:pt modelId="{D0267A36-28D9-4169-BC7F-D2A3E49EFDBE}">
      <dgm:prSet/>
      <dgm:spPr/>
      <dgm:t>
        <a:bodyPr/>
        <a:lstStyle/>
        <a:p>
          <a:r>
            <a:rPr lang="en-US"/>
            <a:t>Broaden the impact of your work</a:t>
          </a:r>
        </a:p>
      </dgm:t>
    </dgm:pt>
    <dgm:pt modelId="{62541CAE-C8E0-4F42-8C5A-1551A0C8875B}" type="parTrans" cxnId="{0EEFAE53-C2FC-4232-986C-BF9939B59FF9}">
      <dgm:prSet/>
      <dgm:spPr/>
      <dgm:t>
        <a:bodyPr/>
        <a:lstStyle/>
        <a:p>
          <a:endParaRPr lang="en-US"/>
        </a:p>
      </dgm:t>
    </dgm:pt>
    <dgm:pt modelId="{5E343E17-A1C0-45C8-A275-DE033E2C1528}" type="sibTrans" cxnId="{0EEFAE53-C2FC-4232-986C-BF9939B59FF9}">
      <dgm:prSet/>
      <dgm:spPr/>
      <dgm:t>
        <a:bodyPr/>
        <a:lstStyle/>
        <a:p>
          <a:endParaRPr lang="en-US"/>
        </a:p>
      </dgm:t>
    </dgm:pt>
    <dgm:pt modelId="{A2532CCC-262F-4765-ADBE-AC06B32EC6FF}" type="pres">
      <dgm:prSet presAssocID="{AF81D5EE-7903-4DF7-AB50-A76B156047F8}" presName="root" presStyleCnt="0">
        <dgm:presLayoutVars>
          <dgm:dir/>
          <dgm:resizeHandles val="exact"/>
        </dgm:presLayoutVars>
      </dgm:prSet>
      <dgm:spPr/>
    </dgm:pt>
    <dgm:pt modelId="{8D5565B0-66FB-42BA-B31C-BB51E050C6A1}" type="pres">
      <dgm:prSet presAssocID="{41069A75-9801-42C0-99F3-397EE897BE4B}" presName="compNode" presStyleCnt="0"/>
      <dgm:spPr/>
    </dgm:pt>
    <dgm:pt modelId="{34BADF7A-20A7-48B8-B767-863D09CCC849}" type="pres">
      <dgm:prSet presAssocID="{41069A75-9801-42C0-99F3-397EE897BE4B}" presName="bgRect" presStyleLbl="bgShp" presStyleIdx="0" presStyleCnt="4"/>
      <dgm:spPr/>
    </dgm:pt>
    <dgm:pt modelId="{E7E3F215-6CE5-436F-A1D5-05464ACE8A8B}" type="pres">
      <dgm:prSet presAssocID="{41069A75-9801-42C0-99F3-397EE897BE4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lask"/>
        </a:ext>
      </dgm:extLst>
    </dgm:pt>
    <dgm:pt modelId="{B38FDD4A-42F5-4DF0-B175-807736A48ADD}" type="pres">
      <dgm:prSet presAssocID="{41069A75-9801-42C0-99F3-397EE897BE4B}" presName="spaceRect" presStyleCnt="0"/>
      <dgm:spPr/>
    </dgm:pt>
    <dgm:pt modelId="{EEF74366-888B-436E-99F0-D185AAB6FF5A}" type="pres">
      <dgm:prSet presAssocID="{41069A75-9801-42C0-99F3-397EE897BE4B}" presName="parTx" presStyleLbl="revTx" presStyleIdx="0" presStyleCnt="4">
        <dgm:presLayoutVars>
          <dgm:chMax val="0"/>
          <dgm:chPref val="0"/>
        </dgm:presLayoutVars>
      </dgm:prSet>
      <dgm:spPr/>
    </dgm:pt>
    <dgm:pt modelId="{E6047A21-8BD8-4BFF-B531-56F8CCA9FB66}" type="pres">
      <dgm:prSet presAssocID="{251883DD-DD0D-4C3C-85DD-FB3F5A2F7017}" presName="sibTrans" presStyleCnt="0"/>
      <dgm:spPr/>
    </dgm:pt>
    <dgm:pt modelId="{947CF544-DF41-4B8C-9DE5-3FDA4B97C590}" type="pres">
      <dgm:prSet presAssocID="{F13F639B-619E-4E4F-952A-1833C3D957AF}" presName="compNode" presStyleCnt="0"/>
      <dgm:spPr/>
    </dgm:pt>
    <dgm:pt modelId="{45270A95-8D76-48C3-BBF4-192085633F5A}" type="pres">
      <dgm:prSet presAssocID="{F13F639B-619E-4E4F-952A-1833C3D957AF}" presName="bgRect" presStyleLbl="bgShp" presStyleIdx="1" presStyleCnt="4"/>
      <dgm:spPr/>
    </dgm:pt>
    <dgm:pt modelId="{51FB17A9-A036-47D2-A40B-854E19AC9301}" type="pres">
      <dgm:prSet presAssocID="{F13F639B-619E-4E4F-952A-1833C3D957A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9D7E54A7-2DB1-41C6-BAB2-BBFF8F4167BF}" type="pres">
      <dgm:prSet presAssocID="{F13F639B-619E-4E4F-952A-1833C3D957AF}" presName="spaceRect" presStyleCnt="0"/>
      <dgm:spPr/>
    </dgm:pt>
    <dgm:pt modelId="{8904A4F0-850A-4A5B-9B97-0FB88DAE028F}" type="pres">
      <dgm:prSet presAssocID="{F13F639B-619E-4E4F-952A-1833C3D957AF}" presName="parTx" presStyleLbl="revTx" presStyleIdx="1" presStyleCnt="4">
        <dgm:presLayoutVars>
          <dgm:chMax val="0"/>
          <dgm:chPref val="0"/>
        </dgm:presLayoutVars>
      </dgm:prSet>
      <dgm:spPr/>
    </dgm:pt>
    <dgm:pt modelId="{17FE3086-9252-43B9-AE8D-9078CB353EA9}" type="pres">
      <dgm:prSet presAssocID="{71468B7F-0454-4B01-858B-F954CFC7618C}" presName="sibTrans" presStyleCnt="0"/>
      <dgm:spPr/>
    </dgm:pt>
    <dgm:pt modelId="{3B6E264A-D089-4542-ADB3-2D74548018E8}" type="pres">
      <dgm:prSet presAssocID="{5DB95510-034C-417C-A7AE-B67A922D7EF4}" presName="compNode" presStyleCnt="0"/>
      <dgm:spPr/>
    </dgm:pt>
    <dgm:pt modelId="{C7F6A06B-5AB9-4197-8024-BA0960585407}" type="pres">
      <dgm:prSet presAssocID="{5DB95510-034C-417C-A7AE-B67A922D7EF4}" presName="bgRect" presStyleLbl="bgShp" presStyleIdx="2" presStyleCnt="4"/>
      <dgm:spPr/>
    </dgm:pt>
    <dgm:pt modelId="{9EA7E203-3E86-4E66-972D-F0AF30980FBB}" type="pres">
      <dgm:prSet presAssocID="{5DB95510-034C-417C-A7AE-B67A922D7EF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ity"/>
        </a:ext>
      </dgm:extLst>
    </dgm:pt>
    <dgm:pt modelId="{6E9627EA-4BA4-4072-9579-004AAFB24A60}" type="pres">
      <dgm:prSet presAssocID="{5DB95510-034C-417C-A7AE-B67A922D7EF4}" presName="spaceRect" presStyleCnt="0"/>
      <dgm:spPr/>
    </dgm:pt>
    <dgm:pt modelId="{0D903859-F588-408B-9084-A778B6241D0B}" type="pres">
      <dgm:prSet presAssocID="{5DB95510-034C-417C-A7AE-B67A922D7EF4}" presName="parTx" presStyleLbl="revTx" presStyleIdx="2" presStyleCnt="4">
        <dgm:presLayoutVars>
          <dgm:chMax val="0"/>
          <dgm:chPref val="0"/>
        </dgm:presLayoutVars>
      </dgm:prSet>
      <dgm:spPr/>
    </dgm:pt>
    <dgm:pt modelId="{26A00DD3-B367-45CB-A059-2E7241ABC64D}" type="pres">
      <dgm:prSet presAssocID="{D68140FB-1F11-4EA4-9AA9-E00045029021}" presName="sibTrans" presStyleCnt="0"/>
      <dgm:spPr/>
    </dgm:pt>
    <dgm:pt modelId="{4CD8D866-1BAB-423B-9207-9D107076CCED}" type="pres">
      <dgm:prSet presAssocID="{D0267A36-28D9-4169-BC7F-D2A3E49EFDBE}" presName="compNode" presStyleCnt="0"/>
      <dgm:spPr/>
    </dgm:pt>
    <dgm:pt modelId="{C2024632-1A89-4604-A697-8D83BEBCDE6B}" type="pres">
      <dgm:prSet presAssocID="{D0267A36-28D9-4169-BC7F-D2A3E49EFDBE}" presName="bgRect" presStyleLbl="bgShp" presStyleIdx="3" presStyleCnt="4"/>
      <dgm:spPr/>
    </dgm:pt>
    <dgm:pt modelId="{284BA1D7-19E3-4E20-B36C-2C12C0CC1EBC}" type="pres">
      <dgm:prSet presAssocID="{D0267A36-28D9-4169-BC7F-D2A3E49EFDB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05E8A768-2E3E-45E4-ABA7-57AB822C4503}" type="pres">
      <dgm:prSet presAssocID="{D0267A36-28D9-4169-BC7F-D2A3E49EFDBE}" presName="spaceRect" presStyleCnt="0"/>
      <dgm:spPr/>
    </dgm:pt>
    <dgm:pt modelId="{72E16346-02C6-426E-A14C-FA112085F3B5}" type="pres">
      <dgm:prSet presAssocID="{D0267A36-28D9-4169-BC7F-D2A3E49EFDBE}" presName="parTx" presStyleLbl="revTx" presStyleIdx="3" presStyleCnt="4">
        <dgm:presLayoutVars>
          <dgm:chMax val="0"/>
          <dgm:chPref val="0"/>
        </dgm:presLayoutVars>
      </dgm:prSet>
      <dgm:spPr/>
    </dgm:pt>
  </dgm:ptLst>
  <dgm:cxnLst>
    <dgm:cxn modelId="{E15D3A1D-4ABC-4E34-BFF3-05FEF462C608}" type="presOf" srcId="{41069A75-9801-42C0-99F3-397EE897BE4B}" destId="{EEF74366-888B-436E-99F0-D185AAB6FF5A}" srcOrd="0" destOrd="0" presId="urn:microsoft.com/office/officeart/2018/2/layout/IconVerticalSolidList"/>
    <dgm:cxn modelId="{F7507232-A83B-488F-87B7-0A8337CF9A51}" type="presOf" srcId="{AF81D5EE-7903-4DF7-AB50-A76B156047F8}" destId="{A2532CCC-262F-4765-ADBE-AC06B32EC6FF}" srcOrd="0" destOrd="0" presId="urn:microsoft.com/office/officeart/2018/2/layout/IconVerticalSolidList"/>
    <dgm:cxn modelId="{E394A733-90B0-4A0D-8227-1D51C5E16240}" srcId="{AF81D5EE-7903-4DF7-AB50-A76B156047F8}" destId="{F13F639B-619E-4E4F-952A-1833C3D957AF}" srcOrd="1" destOrd="0" parTransId="{32A40757-D128-4829-9FD4-59B6E65C5342}" sibTransId="{71468B7F-0454-4B01-858B-F954CFC7618C}"/>
    <dgm:cxn modelId="{CAD9B93C-B27F-4F13-93C9-85E5C11A48EF}" type="presOf" srcId="{F13F639B-619E-4E4F-952A-1833C3D957AF}" destId="{8904A4F0-850A-4A5B-9B97-0FB88DAE028F}" srcOrd="0" destOrd="0" presId="urn:microsoft.com/office/officeart/2018/2/layout/IconVerticalSolidList"/>
    <dgm:cxn modelId="{5A7D7273-B826-460A-94B7-E2D4375AFA93}" srcId="{AF81D5EE-7903-4DF7-AB50-A76B156047F8}" destId="{41069A75-9801-42C0-99F3-397EE897BE4B}" srcOrd="0" destOrd="0" parTransId="{EC011E5C-926F-488E-87C9-312D59385AD6}" sibTransId="{251883DD-DD0D-4C3C-85DD-FB3F5A2F7017}"/>
    <dgm:cxn modelId="{0EEFAE53-C2FC-4232-986C-BF9939B59FF9}" srcId="{AF81D5EE-7903-4DF7-AB50-A76B156047F8}" destId="{D0267A36-28D9-4169-BC7F-D2A3E49EFDBE}" srcOrd="3" destOrd="0" parTransId="{62541CAE-C8E0-4F42-8C5A-1551A0C8875B}" sibTransId="{5E343E17-A1C0-45C8-A275-DE033E2C1528}"/>
    <dgm:cxn modelId="{94615E98-1E2B-45CD-9FA3-4336B2E431E0}" type="presOf" srcId="{D0267A36-28D9-4169-BC7F-D2A3E49EFDBE}" destId="{72E16346-02C6-426E-A14C-FA112085F3B5}" srcOrd="0" destOrd="0" presId="urn:microsoft.com/office/officeart/2018/2/layout/IconVerticalSolidList"/>
    <dgm:cxn modelId="{7644A6C2-0BD9-4070-89F9-C4BF2FDA5DEB}" type="presOf" srcId="{5DB95510-034C-417C-A7AE-B67A922D7EF4}" destId="{0D903859-F588-408B-9084-A778B6241D0B}" srcOrd="0" destOrd="0" presId="urn:microsoft.com/office/officeart/2018/2/layout/IconVerticalSolidList"/>
    <dgm:cxn modelId="{F73DD4DA-F5BA-486C-B07E-26B0D2DCB629}" srcId="{AF81D5EE-7903-4DF7-AB50-A76B156047F8}" destId="{5DB95510-034C-417C-A7AE-B67A922D7EF4}" srcOrd="2" destOrd="0" parTransId="{F589310E-AD3D-49D1-8D71-A80FA5CE99CF}" sibTransId="{D68140FB-1F11-4EA4-9AA9-E00045029021}"/>
    <dgm:cxn modelId="{295F56DA-262F-4561-A76E-2CFC91FB4BD2}" type="presParOf" srcId="{A2532CCC-262F-4765-ADBE-AC06B32EC6FF}" destId="{8D5565B0-66FB-42BA-B31C-BB51E050C6A1}" srcOrd="0" destOrd="0" presId="urn:microsoft.com/office/officeart/2018/2/layout/IconVerticalSolidList"/>
    <dgm:cxn modelId="{2A5AD5FC-B05E-42D1-A8EF-4BE8174B2BD0}" type="presParOf" srcId="{8D5565B0-66FB-42BA-B31C-BB51E050C6A1}" destId="{34BADF7A-20A7-48B8-B767-863D09CCC849}" srcOrd="0" destOrd="0" presId="urn:microsoft.com/office/officeart/2018/2/layout/IconVerticalSolidList"/>
    <dgm:cxn modelId="{DAB53B70-058F-476E-96E9-2A4161E4D234}" type="presParOf" srcId="{8D5565B0-66FB-42BA-B31C-BB51E050C6A1}" destId="{E7E3F215-6CE5-436F-A1D5-05464ACE8A8B}" srcOrd="1" destOrd="0" presId="urn:microsoft.com/office/officeart/2018/2/layout/IconVerticalSolidList"/>
    <dgm:cxn modelId="{BB541923-94D3-4759-BE86-A2022DC4855F}" type="presParOf" srcId="{8D5565B0-66FB-42BA-B31C-BB51E050C6A1}" destId="{B38FDD4A-42F5-4DF0-B175-807736A48ADD}" srcOrd="2" destOrd="0" presId="urn:microsoft.com/office/officeart/2018/2/layout/IconVerticalSolidList"/>
    <dgm:cxn modelId="{0F69DAC7-142E-4888-938C-DC50C6B55D07}" type="presParOf" srcId="{8D5565B0-66FB-42BA-B31C-BB51E050C6A1}" destId="{EEF74366-888B-436E-99F0-D185AAB6FF5A}" srcOrd="3" destOrd="0" presId="urn:microsoft.com/office/officeart/2018/2/layout/IconVerticalSolidList"/>
    <dgm:cxn modelId="{BDDA36CE-5C2D-4664-AE8B-F39A248D5E6B}" type="presParOf" srcId="{A2532CCC-262F-4765-ADBE-AC06B32EC6FF}" destId="{E6047A21-8BD8-4BFF-B531-56F8CCA9FB66}" srcOrd="1" destOrd="0" presId="urn:microsoft.com/office/officeart/2018/2/layout/IconVerticalSolidList"/>
    <dgm:cxn modelId="{76A078C4-51B6-4CE8-9AA0-063C833DDB09}" type="presParOf" srcId="{A2532CCC-262F-4765-ADBE-AC06B32EC6FF}" destId="{947CF544-DF41-4B8C-9DE5-3FDA4B97C590}" srcOrd="2" destOrd="0" presId="urn:microsoft.com/office/officeart/2018/2/layout/IconVerticalSolidList"/>
    <dgm:cxn modelId="{15C5BF88-8A5D-4AA3-953A-08873DB9C68A}" type="presParOf" srcId="{947CF544-DF41-4B8C-9DE5-3FDA4B97C590}" destId="{45270A95-8D76-48C3-BBF4-192085633F5A}" srcOrd="0" destOrd="0" presId="urn:microsoft.com/office/officeart/2018/2/layout/IconVerticalSolidList"/>
    <dgm:cxn modelId="{A277502E-C232-430F-ADEC-27C6BF970DCB}" type="presParOf" srcId="{947CF544-DF41-4B8C-9DE5-3FDA4B97C590}" destId="{51FB17A9-A036-47D2-A40B-854E19AC9301}" srcOrd="1" destOrd="0" presId="urn:microsoft.com/office/officeart/2018/2/layout/IconVerticalSolidList"/>
    <dgm:cxn modelId="{6A3454E8-EF10-48D0-A250-B5C169B521A8}" type="presParOf" srcId="{947CF544-DF41-4B8C-9DE5-3FDA4B97C590}" destId="{9D7E54A7-2DB1-41C6-BAB2-BBFF8F4167BF}" srcOrd="2" destOrd="0" presId="urn:microsoft.com/office/officeart/2018/2/layout/IconVerticalSolidList"/>
    <dgm:cxn modelId="{D66A3681-7741-4E6B-828F-13860456959B}" type="presParOf" srcId="{947CF544-DF41-4B8C-9DE5-3FDA4B97C590}" destId="{8904A4F0-850A-4A5B-9B97-0FB88DAE028F}" srcOrd="3" destOrd="0" presId="urn:microsoft.com/office/officeart/2018/2/layout/IconVerticalSolidList"/>
    <dgm:cxn modelId="{6861005E-3F60-470E-9CF1-BC453C1600E4}" type="presParOf" srcId="{A2532CCC-262F-4765-ADBE-AC06B32EC6FF}" destId="{17FE3086-9252-43B9-AE8D-9078CB353EA9}" srcOrd="3" destOrd="0" presId="urn:microsoft.com/office/officeart/2018/2/layout/IconVerticalSolidList"/>
    <dgm:cxn modelId="{62ACA2AE-3F53-4591-8D21-E4017B747CF7}" type="presParOf" srcId="{A2532CCC-262F-4765-ADBE-AC06B32EC6FF}" destId="{3B6E264A-D089-4542-ADB3-2D74548018E8}" srcOrd="4" destOrd="0" presId="urn:microsoft.com/office/officeart/2018/2/layout/IconVerticalSolidList"/>
    <dgm:cxn modelId="{E3882620-9B8E-47E9-9225-AB9D73DB7406}" type="presParOf" srcId="{3B6E264A-D089-4542-ADB3-2D74548018E8}" destId="{C7F6A06B-5AB9-4197-8024-BA0960585407}" srcOrd="0" destOrd="0" presId="urn:microsoft.com/office/officeart/2018/2/layout/IconVerticalSolidList"/>
    <dgm:cxn modelId="{26BCBA36-77ED-4EE1-BB1F-CD78564A76EF}" type="presParOf" srcId="{3B6E264A-D089-4542-ADB3-2D74548018E8}" destId="{9EA7E203-3E86-4E66-972D-F0AF30980FBB}" srcOrd="1" destOrd="0" presId="urn:microsoft.com/office/officeart/2018/2/layout/IconVerticalSolidList"/>
    <dgm:cxn modelId="{ACD3DCD4-8C8A-419A-B2DA-8B7753273E66}" type="presParOf" srcId="{3B6E264A-D089-4542-ADB3-2D74548018E8}" destId="{6E9627EA-4BA4-4072-9579-004AAFB24A60}" srcOrd="2" destOrd="0" presId="urn:microsoft.com/office/officeart/2018/2/layout/IconVerticalSolidList"/>
    <dgm:cxn modelId="{88CF2E97-ED88-4DAB-85D7-9420C5D3D34F}" type="presParOf" srcId="{3B6E264A-D089-4542-ADB3-2D74548018E8}" destId="{0D903859-F588-408B-9084-A778B6241D0B}" srcOrd="3" destOrd="0" presId="urn:microsoft.com/office/officeart/2018/2/layout/IconVerticalSolidList"/>
    <dgm:cxn modelId="{34FF0782-587A-42D4-BFB5-2122E7B52257}" type="presParOf" srcId="{A2532CCC-262F-4765-ADBE-AC06B32EC6FF}" destId="{26A00DD3-B367-45CB-A059-2E7241ABC64D}" srcOrd="5" destOrd="0" presId="urn:microsoft.com/office/officeart/2018/2/layout/IconVerticalSolidList"/>
    <dgm:cxn modelId="{83294D0C-E4F9-494E-9421-895F7135B785}" type="presParOf" srcId="{A2532CCC-262F-4765-ADBE-AC06B32EC6FF}" destId="{4CD8D866-1BAB-423B-9207-9D107076CCED}" srcOrd="6" destOrd="0" presId="urn:microsoft.com/office/officeart/2018/2/layout/IconVerticalSolidList"/>
    <dgm:cxn modelId="{8AA676E8-F295-40AA-B3E2-5551B5669A1A}" type="presParOf" srcId="{4CD8D866-1BAB-423B-9207-9D107076CCED}" destId="{C2024632-1A89-4604-A697-8D83BEBCDE6B}" srcOrd="0" destOrd="0" presId="urn:microsoft.com/office/officeart/2018/2/layout/IconVerticalSolidList"/>
    <dgm:cxn modelId="{45C550C6-BFA5-484D-AECA-45F13653091E}" type="presParOf" srcId="{4CD8D866-1BAB-423B-9207-9D107076CCED}" destId="{284BA1D7-19E3-4E20-B36C-2C12C0CC1EBC}" srcOrd="1" destOrd="0" presId="urn:microsoft.com/office/officeart/2018/2/layout/IconVerticalSolidList"/>
    <dgm:cxn modelId="{D11D523E-0CD4-461D-B267-2E7E2D122E7F}" type="presParOf" srcId="{4CD8D866-1BAB-423B-9207-9D107076CCED}" destId="{05E8A768-2E3E-45E4-ABA7-57AB822C4503}" srcOrd="2" destOrd="0" presId="urn:microsoft.com/office/officeart/2018/2/layout/IconVerticalSolidList"/>
    <dgm:cxn modelId="{B82C9E13-6687-49CE-91B9-2AA9D4CE709B}" type="presParOf" srcId="{4CD8D866-1BAB-423B-9207-9D107076CCED}" destId="{72E16346-02C6-426E-A14C-FA112085F3B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6689A4-F2A1-491B-B19B-DC5E789C39C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642184D-FD63-4F1A-89A0-4FB0D81BA322}">
      <dgm:prSet/>
      <dgm:spPr/>
      <dgm:t>
        <a:bodyPr/>
        <a:lstStyle/>
        <a:p>
          <a:pPr>
            <a:lnSpc>
              <a:spcPct val="100000"/>
            </a:lnSpc>
          </a:pPr>
          <a:r>
            <a:rPr lang="en-US" b="0" i="0" baseline="0" dirty="0">
              <a:latin typeface="Open Sans" panose="020B0606030504020204" pitchFamily="34" charset="0"/>
              <a:ea typeface="Open Sans" panose="020B0606030504020204" pitchFamily="34" charset="0"/>
              <a:cs typeface="Open Sans" panose="020B0606030504020204" pitchFamily="34" charset="0"/>
            </a:rPr>
            <a:t>An integrated approach to comms ensures that every interaction a person has with MSU is consistent with the university’s identity and reinforces the same major themes.</a:t>
          </a:r>
          <a:endParaRPr lang="en-US" dirty="0">
            <a:latin typeface="Open Sans" panose="020B0606030504020204" pitchFamily="34" charset="0"/>
            <a:ea typeface="Open Sans" panose="020B0606030504020204" pitchFamily="34" charset="0"/>
            <a:cs typeface="Open Sans" panose="020B0606030504020204" pitchFamily="34" charset="0"/>
          </a:endParaRPr>
        </a:p>
      </dgm:t>
    </dgm:pt>
    <dgm:pt modelId="{BA56B7BB-2A50-4179-AD2A-B1BE80906C31}" type="parTrans" cxnId="{6C78B9A2-D1A5-4749-89EE-ED6911C842A6}">
      <dgm:prSet/>
      <dgm:spPr/>
      <dgm:t>
        <a:bodyPr/>
        <a:lstStyle/>
        <a:p>
          <a:endParaRPr lang="en-US"/>
        </a:p>
      </dgm:t>
    </dgm:pt>
    <dgm:pt modelId="{8C73EA82-2D41-4D18-83D4-16DE582B74D3}" type="sibTrans" cxnId="{6C78B9A2-D1A5-4749-89EE-ED6911C842A6}">
      <dgm:prSet/>
      <dgm:spPr/>
      <dgm:t>
        <a:bodyPr/>
        <a:lstStyle/>
        <a:p>
          <a:endParaRPr lang="en-US"/>
        </a:p>
      </dgm:t>
    </dgm:pt>
    <dgm:pt modelId="{1CDA3936-35E6-4A93-BB49-40AFA72FF4CE}">
      <dgm:prSet/>
      <dgm:spPr/>
      <dgm:t>
        <a:bodyPr/>
        <a:lstStyle/>
        <a:p>
          <a:pPr>
            <a:lnSpc>
              <a:spcPct val="100000"/>
            </a:lnSpc>
          </a:pPr>
          <a:r>
            <a:rPr lang="en-US" b="0" i="0" baseline="0" dirty="0">
              <a:latin typeface="Open Sans" panose="020B0606030504020204" pitchFamily="34" charset="0"/>
              <a:ea typeface="Open Sans" panose="020B0606030504020204" pitchFamily="34" charset="0"/>
              <a:cs typeface="Open Sans" panose="020B0606030504020204" pitchFamily="34" charset="0"/>
            </a:rPr>
            <a:t>This model creates a seamless experience that ensures clarity among all audiences, even when they’re interacting with different areas of the university.</a:t>
          </a:r>
          <a:endParaRPr lang="en-US" dirty="0">
            <a:latin typeface="Open Sans" panose="020B0606030504020204" pitchFamily="34" charset="0"/>
            <a:ea typeface="Open Sans" panose="020B0606030504020204" pitchFamily="34" charset="0"/>
            <a:cs typeface="Open Sans" panose="020B0606030504020204" pitchFamily="34" charset="0"/>
          </a:endParaRPr>
        </a:p>
      </dgm:t>
    </dgm:pt>
    <dgm:pt modelId="{E385A507-D3BB-4A38-AA7A-02EAD70C018C}" type="parTrans" cxnId="{5922C5F2-356D-4043-9CD3-3D859AF3A315}">
      <dgm:prSet/>
      <dgm:spPr/>
      <dgm:t>
        <a:bodyPr/>
        <a:lstStyle/>
        <a:p>
          <a:endParaRPr lang="en-US"/>
        </a:p>
      </dgm:t>
    </dgm:pt>
    <dgm:pt modelId="{3C2533B0-FD41-4B4D-8C15-EFF9A9747C11}" type="sibTrans" cxnId="{5922C5F2-356D-4043-9CD3-3D859AF3A315}">
      <dgm:prSet/>
      <dgm:spPr/>
      <dgm:t>
        <a:bodyPr/>
        <a:lstStyle/>
        <a:p>
          <a:endParaRPr lang="en-US"/>
        </a:p>
      </dgm:t>
    </dgm:pt>
    <dgm:pt modelId="{F42D270C-625D-4A4F-A4A4-169148AFAAD3}">
      <dgm:prSet/>
      <dgm:spPr/>
      <dgm:t>
        <a:bodyPr/>
        <a:lstStyle/>
        <a:p>
          <a:pPr>
            <a:lnSpc>
              <a:spcPct val="100000"/>
            </a:lnSpc>
          </a:pPr>
          <a:r>
            <a:rPr lang="en-US" b="0" i="0" baseline="0" dirty="0">
              <a:latin typeface="Open Sans" panose="020B0606030504020204" pitchFamily="34" charset="0"/>
              <a:ea typeface="Open Sans" panose="020B0606030504020204" pitchFamily="34" charset="0"/>
              <a:cs typeface="Open Sans" panose="020B0606030504020204" pitchFamily="34" charset="0"/>
            </a:rPr>
            <a:t>It also equips us with the tools to make work easier, more efficient and more effective.</a:t>
          </a:r>
          <a:endParaRPr lang="en-US" dirty="0">
            <a:latin typeface="Open Sans" panose="020B0606030504020204" pitchFamily="34" charset="0"/>
            <a:ea typeface="Open Sans" panose="020B0606030504020204" pitchFamily="34" charset="0"/>
            <a:cs typeface="Open Sans" panose="020B0606030504020204" pitchFamily="34" charset="0"/>
          </a:endParaRPr>
        </a:p>
      </dgm:t>
    </dgm:pt>
    <dgm:pt modelId="{401A5E39-F5A5-4BFD-9AA1-312E4BDFB2C8}" type="parTrans" cxnId="{D7AE0C05-D0C1-44ED-8CDF-6BB77551A744}">
      <dgm:prSet/>
      <dgm:spPr/>
      <dgm:t>
        <a:bodyPr/>
        <a:lstStyle/>
        <a:p>
          <a:endParaRPr lang="en-US"/>
        </a:p>
      </dgm:t>
    </dgm:pt>
    <dgm:pt modelId="{58B6B34C-52FB-4CF3-90EA-85DB7C78F16F}" type="sibTrans" cxnId="{D7AE0C05-D0C1-44ED-8CDF-6BB77551A744}">
      <dgm:prSet/>
      <dgm:spPr/>
      <dgm:t>
        <a:bodyPr/>
        <a:lstStyle/>
        <a:p>
          <a:endParaRPr lang="en-US"/>
        </a:p>
      </dgm:t>
    </dgm:pt>
    <dgm:pt modelId="{F51FA6F8-318E-439C-A24B-B0FD80CC2F79}" type="pres">
      <dgm:prSet presAssocID="{5A6689A4-F2A1-491B-B19B-DC5E789C39CD}" presName="root" presStyleCnt="0">
        <dgm:presLayoutVars>
          <dgm:dir/>
          <dgm:resizeHandles val="exact"/>
        </dgm:presLayoutVars>
      </dgm:prSet>
      <dgm:spPr/>
    </dgm:pt>
    <dgm:pt modelId="{806823BB-D9A3-496D-8C5D-308CDFFD0062}" type="pres">
      <dgm:prSet presAssocID="{3642184D-FD63-4F1A-89A0-4FB0D81BA322}" presName="compNode" presStyleCnt="0"/>
      <dgm:spPr/>
    </dgm:pt>
    <dgm:pt modelId="{4E1F4046-5D26-470A-BDD4-346DE57DBC0C}" type="pres">
      <dgm:prSet presAssocID="{3642184D-FD63-4F1A-89A0-4FB0D81BA322}" presName="bgRect" presStyleLbl="bgShp" presStyleIdx="0" presStyleCnt="3"/>
      <dgm:spPr/>
    </dgm:pt>
    <dgm:pt modelId="{1196B88A-1212-4F8D-A091-1F27A33594B2}" type="pres">
      <dgm:prSet presAssocID="{3642184D-FD63-4F1A-89A0-4FB0D81BA32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7068F867-3449-400A-8892-B963829003B1}" type="pres">
      <dgm:prSet presAssocID="{3642184D-FD63-4F1A-89A0-4FB0D81BA322}" presName="spaceRect" presStyleCnt="0"/>
      <dgm:spPr/>
    </dgm:pt>
    <dgm:pt modelId="{056737E7-77ED-4E7C-8269-17A0E13C6892}" type="pres">
      <dgm:prSet presAssocID="{3642184D-FD63-4F1A-89A0-4FB0D81BA322}" presName="parTx" presStyleLbl="revTx" presStyleIdx="0" presStyleCnt="3">
        <dgm:presLayoutVars>
          <dgm:chMax val="0"/>
          <dgm:chPref val="0"/>
        </dgm:presLayoutVars>
      </dgm:prSet>
      <dgm:spPr/>
    </dgm:pt>
    <dgm:pt modelId="{1BE289C0-4805-4E7E-8C16-C3B3D793855F}" type="pres">
      <dgm:prSet presAssocID="{8C73EA82-2D41-4D18-83D4-16DE582B74D3}" presName="sibTrans" presStyleCnt="0"/>
      <dgm:spPr/>
    </dgm:pt>
    <dgm:pt modelId="{0C1A744B-BC24-4C93-85C1-F68F90BDE23C}" type="pres">
      <dgm:prSet presAssocID="{1CDA3936-35E6-4A93-BB49-40AFA72FF4CE}" presName="compNode" presStyleCnt="0"/>
      <dgm:spPr/>
    </dgm:pt>
    <dgm:pt modelId="{F8380ECB-5C93-4D5F-ADEA-10A247F376E5}" type="pres">
      <dgm:prSet presAssocID="{1CDA3936-35E6-4A93-BB49-40AFA72FF4CE}" presName="bgRect" presStyleLbl="bgShp" presStyleIdx="1" presStyleCnt="3"/>
      <dgm:spPr/>
    </dgm:pt>
    <dgm:pt modelId="{B76C40F9-A034-4362-8B3A-F0B3EE84EED0}" type="pres">
      <dgm:prSet presAssocID="{1CDA3936-35E6-4A93-BB49-40AFA72FF4C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Network"/>
        </a:ext>
      </dgm:extLst>
    </dgm:pt>
    <dgm:pt modelId="{D2D867A0-397D-424C-8720-8EB5B8078FE3}" type="pres">
      <dgm:prSet presAssocID="{1CDA3936-35E6-4A93-BB49-40AFA72FF4CE}" presName="spaceRect" presStyleCnt="0"/>
      <dgm:spPr/>
    </dgm:pt>
    <dgm:pt modelId="{596B2442-92FA-44A6-9979-54D95EEEDBC2}" type="pres">
      <dgm:prSet presAssocID="{1CDA3936-35E6-4A93-BB49-40AFA72FF4CE}" presName="parTx" presStyleLbl="revTx" presStyleIdx="1" presStyleCnt="3">
        <dgm:presLayoutVars>
          <dgm:chMax val="0"/>
          <dgm:chPref val="0"/>
        </dgm:presLayoutVars>
      </dgm:prSet>
      <dgm:spPr/>
    </dgm:pt>
    <dgm:pt modelId="{36BF2599-DD59-4863-86FA-B8B3429A5A3B}" type="pres">
      <dgm:prSet presAssocID="{3C2533B0-FD41-4B4D-8C15-EFF9A9747C11}" presName="sibTrans" presStyleCnt="0"/>
      <dgm:spPr/>
    </dgm:pt>
    <dgm:pt modelId="{BE0F9003-6C68-4B9E-B12B-94507C06C2D2}" type="pres">
      <dgm:prSet presAssocID="{F42D270C-625D-4A4F-A4A4-169148AFAAD3}" presName="compNode" presStyleCnt="0"/>
      <dgm:spPr/>
    </dgm:pt>
    <dgm:pt modelId="{82FFA54B-17B5-4117-BFD4-A412D41D0764}" type="pres">
      <dgm:prSet presAssocID="{F42D270C-625D-4A4F-A4A4-169148AFAAD3}" presName="bgRect" presStyleLbl="bgShp" presStyleIdx="2" presStyleCnt="3"/>
      <dgm:spPr/>
    </dgm:pt>
    <dgm:pt modelId="{F9EB94DC-8C03-475F-9731-0C659C6C97B3}" type="pres">
      <dgm:prSet presAssocID="{F42D270C-625D-4A4F-A4A4-169148AFAAD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siness Growth"/>
        </a:ext>
      </dgm:extLst>
    </dgm:pt>
    <dgm:pt modelId="{C95922CC-6FD4-41C2-9392-CE19644CC5E2}" type="pres">
      <dgm:prSet presAssocID="{F42D270C-625D-4A4F-A4A4-169148AFAAD3}" presName="spaceRect" presStyleCnt="0"/>
      <dgm:spPr/>
    </dgm:pt>
    <dgm:pt modelId="{680AE054-7981-4844-BF6A-B7025582C1B7}" type="pres">
      <dgm:prSet presAssocID="{F42D270C-625D-4A4F-A4A4-169148AFAAD3}" presName="parTx" presStyleLbl="revTx" presStyleIdx="2" presStyleCnt="3">
        <dgm:presLayoutVars>
          <dgm:chMax val="0"/>
          <dgm:chPref val="0"/>
        </dgm:presLayoutVars>
      </dgm:prSet>
      <dgm:spPr/>
    </dgm:pt>
  </dgm:ptLst>
  <dgm:cxnLst>
    <dgm:cxn modelId="{D7AE0C05-D0C1-44ED-8CDF-6BB77551A744}" srcId="{5A6689A4-F2A1-491B-B19B-DC5E789C39CD}" destId="{F42D270C-625D-4A4F-A4A4-169148AFAAD3}" srcOrd="2" destOrd="0" parTransId="{401A5E39-F5A5-4BFD-9AA1-312E4BDFB2C8}" sibTransId="{58B6B34C-52FB-4CF3-90EA-85DB7C78F16F}"/>
    <dgm:cxn modelId="{5584001A-3B37-4FBB-823B-72FA73569FC1}" type="presOf" srcId="{F42D270C-625D-4A4F-A4A4-169148AFAAD3}" destId="{680AE054-7981-4844-BF6A-B7025582C1B7}" srcOrd="0" destOrd="0" presId="urn:microsoft.com/office/officeart/2018/2/layout/IconVerticalSolidList"/>
    <dgm:cxn modelId="{1F9DA02D-3B29-4D36-BC4D-3A65C84385CD}" type="presOf" srcId="{1CDA3936-35E6-4A93-BB49-40AFA72FF4CE}" destId="{596B2442-92FA-44A6-9979-54D95EEEDBC2}" srcOrd="0" destOrd="0" presId="urn:microsoft.com/office/officeart/2018/2/layout/IconVerticalSolidList"/>
    <dgm:cxn modelId="{FA805D3C-B2FE-4747-86B1-D1E3FAF851D1}" type="presOf" srcId="{3642184D-FD63-4F1A-89A0-4FB0D81BA322}" destId="{056737E7-77ED-4E7C-8269-17A0E13C6892}" srcOrd="0" destOrd="0" presId="urn:microsoft.com/office/officeart/2018/2/layout/IconVerticalSolidList"/>
    <dgm:cxn modelId="{2818DF93-9417-4457-882F-67481A67D06C}" type="presOf" srcId="{5A6689A4-F2A1-491B-B19B-DC5E789C39CD}" destId="{F51FA6F8-318E-439C-A24B-B0FD80CC2F79}" srcOrd="0" destOrd="0" presId="urn:microsoft.com/office/officeart/2018/2/layout/IconVerticalSolidList"/>
    <dgm:cxn modelId="{6C78B9A2-D1A5-4749-89EE-ED6911C842A6}" srcId="{5A6689A4-F2A1-491B-B19B-DC5E789C39CD}" destId="{3642184D-FD63-4F1A-89A0-4FB0D81BA322}" srcOrd="0" destOrd="0" parTransId="{BA56B7BB-2A50-4179-AD2A-B1BE80906C31}" sibTransId="{8C73EA82-2D41-4D18-83D4-16DE582B74D3}"/>
    <dgm:cxn modelId="{5922C5F2-356D-4043-9CD3-3D859AF3A315}" srcId="{5A6689A4-F2A1-491B-B19B-DC5E789C39CD}" destId="{1CDA3936-35E6-4A93-BB49-40AFA72FF4CE}" srcOrd="1" destOrd="0" parTransId="{E385A507-D3BB-4A38-AA7A-02EAD70C018C}" sibTransId="{3C2533B0-FD41-4B4D-8C15-EFF9A9747C11}"/>
    <dgm:cxn modelId="{0AE420E8-5AF4-4728-BF75-A22081E4B321}" type="presParOf" srcId="{F51FA6F8-318E-439C-A24B-B0FD80CC2F79}" destId="{806823BB-D9A3-496D-8C5D-308CDFFD0062}" srcOrd="0" destOrd="0" presId="urn:microsoft.com/office/officeart/2018/2/layout/IconVerticalSolidList"/>
    <dgm:cxn modelId="{4DE36D21-EDBD-493D-BC9F-77536F4FC921}" type="presParOf" srcId="{806823BB-D9A3-496D-8C5D-308CDFFD0062}" destId="{4E1F4046-5D26-470A-BDD4-346DE57DBC0C}" srcOrd="0" destOrd="0" presId="urn:microsoft.com/office/officeart/2018/2/layout/IconVerticalSolidList"/>
    <dgm:cxn modelId="{6AB5681E-880A-4432-BD33-830F42515E68}" type="presParOf" srcId="{806823BB-D9A3-496D-8C5D-308CDFFD0062}" destId="{1196B88A-1212-4F8D-A091-1F27A33594B2}" srcOrd="1" destOrd="0" presId="urn:microsoft.com/office/officeart/2018/2/layout/IconVerticalSolidList"/>
    <dgm:cxn modelId="{0FB4AF0A-1961-4115-A5B8-3C36BA9B3DB5}" type="presParOf" srcId="{806823BB-D9A3-496D-8C5D-308CDFFD0062}" destId="{7068F867-3449-400A-8892-B963829003B1}" srcOrd="2" destOrd="0" presId="urn:microsoft.com/office/officeart/2018/2/layout/IconVerticalSolidList"/>
    <dgm:cxn modelId="{892D97A9-72F7-4369-9182-B4C459213099}" type="presParOf" srcId="{806823BB-D9A3-496D-8C5D-308CDFFD0062}" destId="{056737E7-77ED-4E7C-8269-17A0E13C6892}" srcOrd="3" destOrd="0" presId="urn:microsoft.com/office/officeart/2018/2/layout/IconVerticalSolidList"/>
    <dgm:cxn modelId="{6F143196-A5A0-4C6A-9F38-61611DFE8EEB}" type="presParOf" srcId="{F51FA6F8-318E-439C-A24B-B0FD80CC2F79}" destId="{1BE289C0-4805-4E7E-8C16-C3B3D793855F}" srcOrd="1" destOrd="0" presId="urn:microsoft.com/office/officeart/2018/2/layout/IconVerticalSolidList"/>
    <dgm:cxn modelId="{A3E6BA1F-E4AB-4F9E-91FC-062F3443C5B3}" type="presParOf" srcId="{F51FA6F8-318E-439C-A24B-B0FD80CC2F79}" destId="{0C1A744B-BC24-4C93-85C1-F68F90BDE23C}" srcOrd="2" destOrd="0" presId="urn:microsoft.com/office/officeart/2018/2/layout/IconVerticalSolidList"/>
    <dgm:cxn modelId="{FC712859-3A90-4DCB-B16D-52CDA833E6B3}" type="presParOf" srcId="{0C1A744B-BC24-4C93-85C1-F68F90BDE23C}" destId="{F8380ECB-5C93-4D5F-ADEA-10A247F376E5}" srcOrd="0" destOrd="0" presId="urn:microsoft.com/office/officeart/2018/2/layout/IconVerticalSolidList"/>
    <dgm:cxn modelId="{2FBC7CDE-B55C-414B-968F-CCD3EC031029}" type="presParOf" srcId="{0C1A744B-BC24-4C93-85C1-F68F90BDE23C}" destId="{B76C40F9-A034-4362-8B3A-F0B3EE84EED0}" srcOrd="1" destOrd="0" presId="urn:microsoft.com/office/officeart/2018/2/layout/IconVerticalSolidList"/>
    <dgm:cxn modelId="{6CF94878-C629-4479-9EF5-53EC4A47A59B}" type="presParOf" srcId="{0C1A744B-BC24-4C93-85C1-F68F90BDE23C}" destId="{D2D867A0-397D-424C-8720-8EB5B8078FE3}" srcOrd="2" destOrd="0" presId="urn:microsoft.com/office/officeart/2018/2/layout/IconVerticalSolidList"/>
    <dgm:cxn modelId="{2568F861-BC54-4DCA-B1DC-1DE1323035CD}" type="presParOf" srcId="{0C1A744B-BC24-4C93-85C1-F68F90BDE23C}" destId="{596B2442-92FA-44A6-9979-54D95EEEDBC2}" srcOrd="3" destOrd="0" presId="urn:microsoft.com/office/officeart/2018/2/layout/IconVerticalSolidList"/>
    <dgm:cxn modelId="{38D3053A-6FC5-4CC6-8368-B7275574A68E}" type="presParOf" srcId="{F51FA6F8-318E-439C-A24B-B0FD80CC2F79}" destId="{36BF2599-DD59-4863-86FA-B8B3429A5A3B}" srcOrd="3" destOrd="0" presId="urn:microsoft.com/office/officeart/2018/2/layout/IconVerticalSolidList"/>
    <dgm:cxn modelId="{8F4C411A-C46F-48E4-969A-3061D9AEF5FA}" type="presParOf" srcId="{F51FA6F8-318E-439C-A24B-B0FD80CC2F79}" destId="{BE0F9003-6C68-4B9E-B12B-94507C06C2D2}" srcOrd="4" destOrd="0" presId="urn:microsoft.com/office/officeart/2018/2/layout/IconVerticalSolidList"/>
    <dgm:cxn modelId="{397B9D6E-BA21-4E25-9D74-0F9C12045E6A}" type="presParOf" srcId="{BE0F9003-6C68-4B9E-B12B-94507C06C2D2}" destId="{82FFA54B-17B5-4117-BFD4-A412D41D0764}" srcOrd="0" destOrd="0" presId="urn:microsoft.com/office/officeart/2018/2/layout/IconVerticalSolidList"/>
    <dgm:cxn modelId="{CE0FECDE-3EF0-4F8C-8686-046C148A4C48}" type="presParOf" srcId="{BE0F9003-6C68-4B9E-B12B-94507C06C2D2}" destId="{F9EB94DC-8C03-475F-9731-0C659C6C97B3}" srcOrd="1" destOrd="0" presId="urn:microsoft.com/office/officeart/2018/2/layout/IconVerticalSolidList"/>
    <dgm:cxn modelId="{501EDA4C-7037-48CE-BB5B-4E442995F6F7}" type="presParOf" srcId="{BE0F9003-6C68-4B9E-B12B-94507C06C2D2}" destId="{C95922CC-6FD4-41C2-9392-CE19644CC5E2}" srcOrd="2" destOrd="0" presId="urn:microsoft.com/office/officeart/2018/2/layout/IconVerticalSolidList"/>
    <dgm:cxn modelId="{24D4FD72-4482-4FEE-A6E6-FF26937CE4A8}" type="presParOf" srcId="{BE0F9003-6C68-4B9E-B12B-94507C06C2D2}" destId="{680AE054-7981-4844-BF6A-B7025582C1B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A6CE54-F9B0-48CD-B9F7-E0EDD81E0864}" type="doc">
      <dgm:prSet loTypeId="urn:microsoft.com/office/officeart/2016/7/layout/BasicLinearProcessNumbered" loCatId="process" qsTypeId="urn:microsoft.com/office/officeart/2005/8/quickstyle/simple2" qsCatId="simple" csTypeId="urn:microsoft.com/office/officeart/2005/8/colors/accent1_2" csCatId="accent1" phldr="1"/>
      <dgm:spPr/>
      <dgm:t>
        <a:bodyPr/>
        <a:lstStyle/>
        <a:p>
          <a:endParaRPr lang="en-US"/>
        </a:p>
      </dgm:t>
    </dgm:pt>
    <dgm:pt modelId="{075D551C-7378-4021-A972-61688459BF44}">
      <dgm:prSe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ELEVATE MISSISSIPPI STATE UNIVERSITY </a:t>
          </a:r>
        </a:p>
      </dgm:t>
    </dgm:pt>
    <dgm:pt modelId="{A147D438-CE4B-4453-97D6-CA7626302F46}" type="parTrans" cxnId="{8AB125E2-6346-4CA0-9417-BFADD6CCDA81}">
      <dgm:prSet/>
      <dgm:spPr/>
      <dgm:t>
        <a:bodyPr/>
        <a:lstStyle/>
        <a:p>
          <a:endParaRPr lang="en-US"/>
        </a:p>
      </dgm:t>
    </dgm:pt>
    <dgm:pt modelId="{47BAF1B6-60F4-4D58-882A-1942D0C6C6E5}" type="sibTrans" cxnId="{8AB125E2-6346-4CA0-9417-BFADD6CCDA81}">
      <dgm:prSet phldrT="1" phldr="0"/>
      <dgm:spPr/>
      <dgm:t>
        <a:bodyPr/>
        <a:lstStyle/>
        <a:p>
          <a:r>
            <a:rPr lang="en-US" dirty="0"/>
            <a:t>1</a:t>
          </a:r>
        </a:p>
      </dgm:t>
    </dgm:pt>
    <dgm:pt modelId="{FC28AD65-3CA2-4C5F-958C-999D6626013E}">
      <dgm:prSet/>
      <dgm:spPr/>
      <dgm:t>
        <a:bodyPr/>
        <a:lstStyle/>
        <a:p>
          <a:endParaRPr lang="en-US" dirty="0"/>
        </a:p>
      </dgm:t>
    </dgm:pt>
    <dgm:pt modelId="{FB71A2FA-CE42-4BCA-9948-38CE0F5FAF9B}" type="parTrans" cxnId="{28C5C711-C724-4D98-8DEA-43A0E8CCA7DC}">
      <dgm:prSet/>
      <dgm:spPr/>
      <dgm:t>
        <a:bodyPr/>
        <a:lstStyle/>
        <a:p>
          <a:endParaRPr lang="en-US"/>
        </a:p>
      </dgm:t>
    </dgm:pt>
    <dgm:pt modelId="{04EFC240-FC4A-4577-A3FC-929041AF81AE}" type="sibTrans" cxnId="{28C5C711-C724-4D98-8DEA-43A0E8CCA7DC}">
      <dgm:prSet/>
      <dgm:spPr/>
      <dgm:t>
        <a:bodyPr/>
        <a:lstStyle/>
        <a:p>
          <a:endParaRPr lang="en-US"/>
        </a:p>
      </dgm:t>
    </dgm:pt>
    <dgm:pt modelId="{C9ECD32D-2B53-4D8D-B166-0B7F48AE1EE8}">
      <dgm:prSe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HELP MSU ACHIEVE ITS GOALS </a:t>
          </a:r>
        </a:p>
      </dgm:t>
    </dgm:pt>
    <dgm:pt modelId="{CD737EAC-17BE-4A4F-B374-887B4C7D9DDB}" type="sibTrans" cxnId="{EF98B9E2-75B9-471E-AA25-DFE14698E064}">
      <dgm:prSet phldrT="2" phldr="0"/>
      <dgm:spPr/>
      <dgm:t>
        <a:bodyPr/>
        <a:lstStyle/>
        <a:p>
          <a:r>
            <a:rPr lang="en-US" dirty="0"/>
            <a:t>2</a:t>
          </a:r>
        </a:p>
      </dgm:t>
    </dgm:pt>
    <dgm:pt modelId="{1DF117C7-7E4F-4BA9-BB5B-473966E4FCA7}" type="parTrans" cxnId="{EF98B9E2-75B9-471E-AA25-DFE14698E064}">
      <dgm:prSet/>
      <dgm:spPr/>
      <dgm:t>
        <a:bodyPr/>
        <a:lstStyle/>
        <a:p>
          <a:endParaRPr lang="en-US"/>
        </a:p>
      </dgm:t>
    </dgm:pt>
    <dgm:pt modelId="{617DD5D6-20F3-43E4-B5EA-75C5229110D1}" type="pres">
      <dgm:prSet presAssocID="{21A6CE54-F9B0-48CD-B9F7-E0EDD81E0864}" presName="Name0" presStyleCnt="0">
        <dgm:presLayoutVars>
          <dgm:animLvl val="lvl"/>
          <dgm:resizeHandles val="exact"/>
        </dgm:presLayoutVars>
      </dgm:prSet>
      <dgm:spPr/>
    </dgm:pt>
    <dgm:pt modelId="{888A5274-50FA-4D44-9E89-1D5683C28D92}" type="pres">
      <dgm:prSet presAssocID="{075D551C-7378-4021-A972-61688459BF44}" presName="compositeNode" presStyleCnt="0">
        <dgm:presLayoutVars>
          <dgm:bulletEnabled val="1"/>
        </dgm:presLayoutVars>
      </dgm:prSet>
      <dgm:spPr/>
    </dgm:pt>
    <dgm:pt modelId="{477E8FBC-8B3A-4249-AAED-21D37E56A5ED}" type="pres">
      <dgm:prSet presAssocID="{075D551C-7378-4021-A972-61688459BF44}" presName="bgRect" presStyleLbl="bgAccFollowNode1" presStyleIdx="0" presStyleCnt="2" custLinFactNeighborX="-959" custLinFactNeighborY="998"/>
      <dgm:spPr/>
    </dgm:pt>
    <dgm:pt modelId="{1BC4D0E0-2419-45BC-BDC8-4B9D2E067350}" type="pres">
      <dgm:prSet presAssocID="{47BAF1B6-60F4-4D58-882A-1942D0C6C6E5}" presName="sibTransNodeCircle" presStyleLbl="alignNode1" presStyleIdx="0" presStyleCnt="4">
        <dgm:presLayoutVars>
          <dgm:chMax val="0"/>
          <dgm:bulletEnabled/>
        </dgm:presLayoutVars>
      </dgm:prSet>
      <dgm:spPr/>
    </dgm:pt>
    <dgm:pt modelId="{B598B263-6DC1-4E26-9486-6D5F61EDD111}" type="pres">
      <dgm:prSet presAssocID="{075D551C-7378-4021-A972-61688459BF44}" presName="bottomLine" presStyleLbl="alignNode1" presStyleIdx="1" presStyleCnt="4">
        <dgm:presLayoutVars/>
      </dgm:prSet>
      <dgm:spPr/>
    </dgm:pt>
    <dgm:pt modelId="{B61FCD13-386B-481B-A53E-1D9C3DBBAB89}" type="pres">
      <dgm:prSet presAssocID="{075D551C-7378-4021-A972-61688459BF44}" presName="nodeText" presStyleLbl="bgAccFollowNode1" presStyleIdx="0" presStyleCnt="2">
        <dgm:presLayoutVars>
          <dgm:bulletEnabled val="1"/>
        </dgm:presLayoutVars>
      </dgm:prSet>
      <dgm:spPr/>
    </dgm:pt>
    <dgm:pt modelId="{A7002795-F1B4-48F2-B35A-6E49007F049C}" type="pres">
      <dgm:prSet presAssocID="{47BAF1B6-60F4-4D58-882A-1942D0C6C6E5}" presName="sibTrans" presStyleCnt="0"/>
      <dgm:spPr/>
    </dgm:pt>
    <dgm:pt modelId="{385651A8-1217-47B5-B837-716C0A2DE7A5}" type="pres">
      <dgm:prSet presAssocID="{C9ECD32D-2B53-4D8D-B166-0B7F48AE1EE8}" presName="compositeNode" presStyleCnt="0">
        <dgm:presLayoutVars>
          <dgm:bulletEnabled val="1"/>
        </dgm:presLayoutVars>
      </dgm:prSet>
      <dgm:spPr/>
    </dgm:pt>
    <dgm:pt modelId="{8CDE8B49-7E1C-4A4C-BD4F-9129B885542A}" type="pres">
      <dgm:prSet presAssocID="{C9ECD32D-2B53-4D8D-B166-0B7F48AE1EE8}" presName="bgRect" presStyleLbl="bgAccFollowNode1" presStyleIdx="1" presStyleCnt="2" custLinFactNeighborX="26"/>
      <dgm:spPr/>
    </dgm:pt>
    <dgm:pt modelId="{1F55255D-B6A2-4F93-81F2-B95D3142A19D}" type="pres">
      <dgm:prSet presAssocID="{CD737EAC-17BE-4A4F-B374-887B4C7D9DDB}" presName="sibTransNodeCircle" presStyleLbl="alignNode1" presStyleIdx="2" presStyleCnt="4">
        <dgm:presLayoutVars>
          <dgm:chMax val="0"/>
          <dgm:bulletEnabled/>
        </dgm:presLayoutVars>
      </dgm:prSet>
      <dgm:spPr/>
    </dgm:pt>
    <dgm:pt modelId="{CD307125-D140-40D0-8016-ED0CFD665837}" type="pres">
      <dgm:prSet presAssocID="{C9ECD32D-2B53-4D8D-B166-0B7F48AE1EE8}" presName="bottomLine" presStyleLbl="alignNode1" presStyleIdx="3" presStyleCnt="4">
        <dgm:presLayoutVars/>
      </dgm:prSet>
      <dgm:spPr/>
    </dgm:pt>
    <dgm:pt modelId="{B7511BDF-0E12-4D06-AB2A-83A1E54F6958}" type="pres">
      <dgm:prSet presAssocID="{C9ECD32D-2B53-4D8D-B166-0B7F48AE1EE8}" presName="nodeText" presStyleLbl="bgAccFollowNode1" presStyleIdx="1" presStyleCnt="2">
        <dgm:presLayoutVars>
          <dgm:bulletEnabled val="1"/>
        </dgm:presLayoutVars>
      </dgm:prSet>
      <dgm:spPr/>
    </dgm:pt>
  </dgm:ptLst>
  <dgm:cxnLst>
    <dgm:cxn modelId="{F7CB0911-EEA1-407F-91C4-255AA1C204D7}" type="presOf" srcId="{FC28AD65-3CA2-4C5F-958C-999D6626013E}" destId="{B61FCD13-386B-481B-A53E-1D9C3DBBAB89}" srcOrd="0" destOrd="1" presId="urn:microsoft.com/office/officeart/2016/7/layout/BasicLinearProcessNumbered"/>
    <dgm:cxn modelId="{28C5C711-C724-4D98-8DEA-43A0E8CCA7DC}" srcId="{075D551C-7378-4021-A972-61688459BF44}" destId="{FC28AD65-3CA2-4C5F-958C-999D6626013E}" srcOrd="0" destOrd="0" parTransId="{FB71A2FA-CE42-4BCA-9948-38CE0F5FAF9B}" sibTransId="{04EFC240-FC4A-4577-A3FC-929041AF81AE}"/>
    <dgm:cxn modelId="{A0F2013A-0BFD-488F-B3E2-522865DE0808}" type="presOf" srcId="{CD737EAC-17BE-4A4F-B374-887B4C7D9DDB}" destId="{1F55255D-B6A2-4F93-81F2-B95D3142A19D}" srcOrd="0" destOrd="0" presId="urn:microsoft.com/office/officeart/2016/7/layout/BasicLinearProcessNumbered"/>
    <dgm:cxn modelId="{F4031F5D-E616-421D-88C9-989FA1B479D7}" type="presOf" srcId="{21A6CE54-F9B0-48CD-B9F7-E0EDD81E0864}" destId="{617DD5D6-20F3-43E4-B5EA-75C5229110D1}" srcOrd="0" destOrd="0" presId="urn:microsoft.com/office/officeart/2016/7/layout/BasicLinearProcessNumbered"/>
    <dgm:cxn modelId="{7959F763-8455-438D-821B-1FD18D503D5B}" type="presOf" srcId="{C9ECD32D-2B53-4D8D-B166-0B7F48AE1EE8}" destId="{8CDE8B49-7E1C-4A4C-BD4F-9129B885542A}" srcOrd="0" destOrd="0" presId="urn:microsoft.com/office/officeart/2016/7/layout/BasicLinearProcessNumbered"/>
    <dgm:cxn modelId="{2953A55A-D305-4173-9FC5-4AA5191C5D6C}" type="presOf" srcId="{47BAF1B6-60F4-4D58-882A-1942D0C6C6E5}" destId="{1BC4D0E0-2419-45BC-BDC8-4B9D2E067350}" srcOrd="0" destOrd="0" presId="urn:microsoft.com/office/officeart/2016/7/layout/BasicLinearProcessNumbered"/>
    <dgm:cxn modelId="{5A2F2D8F-9342-43B4-A01A-0F16FAFEB878}" type="presOf" srcId="{075D551C-7378-4021-A972-61688459BF44}" destId="{477E8FBC-8B3A-4249-AAED-21D37E56A5ED}" srcOrd="0" destOrd="0" presId="urn:microsoft.com/office/officeart/2016/7/layout/BasicLinearProcessNumbered"/>
    <dgm:cxn modelId="{A7F6D199-7A5C-42BC-BB94-33E6C5B68EDC}" type="presOf" srcId="{C9ECD32D-2B53-4D8D-B166-0B7F48AE1EE8}" destId="{B7511BDF-0E12-4D06-AB2A-83A1E54F6958}" srcOrd="1" destOrd="0" presId="urn:microsoft.com/office/officeart/2016/7/layout/BasicLinearProcessNumbered"/>
    <dgm:cxn modelId="{937B60BE-4910-4102-8E1E-AB942A72B63D}" type="presOf" srcId="{075D551C-7378-4021-A972-61688459BF44}" destId="{B61FCD13-386B-481B-A53E-1D9C3DBBAB89}" srcOrd="1" destOrd="0" presId="urn:microsoft.com/office/officeart/2016/7/layout/BasicLinearProcessNumbered"/>
    <dgm:cxn modelId="{8AB125E2-6346-4CA0-9417-BFADD6CCDA81}" srcId="{21A6CE54-F9B0-48CD-B9F7-E0EDD81E0864}" destId="{075D551C-7378-4021-A972-61688459BF44}" srcOrd="0" destOrd="0" parTransId="{A147D438-CE4B-4453-97D6-CA7626302F46}" sibTransId="{47BAF1B6-60F4-4D58-882A-1942D0C6C6E5}"/>
    <dgm:cxn modelId="{EF98B9E2-75B9-471E-AA25-DFE14698E064}" srcId="{21A6CE54-F9B0-48CD-B9F7-E0EDD81E0864}" destId="{C9ECD32D-2B53-4D8D-B166-0B7F48AE1EE8}" srcOrd="1" destOrd="0" parTransId="{1DF117C7-7E4F-4BA9-BB5B-473966E4FCA7}" sibTransId="{CD737EAC-17BE-4A4F-B374-887B4C7D9DDB}"/>
    <dgm:cxn modelId="{A875C91A-48B5-4211-A685-0BA11C6BB7C4}" type="presParOf" srcId="{617DD5D6-20F3-43E4-B5EA-75C5229110D1}" destId="{888A5274-50FA-4D44-9E89-1D5683C28D92}" srcOrd="0" destOrd="0" presId="urn:microsoft.com/office/officeart/2016/7/layout/BasicLinearProcessNumbered"/>
    <dgm:cxn modelId="{AD915544-BFF2-4E04-A289-3FB08D42E420}" type="presParOf" srcId="{888A5274-50FA-4D44-9E89-1D5683C28D92}" destId="{477E8FBC-8B3A-4249-AAED-21D37E56A5ED}" srcOrd="0" destOrd="0" presId="urn:microsoft.com/office/officeart/2016/7/layout/BasicLinearProcessNumbered"/>
    <dgm:cxn modelId="{97D89FB6-752F-4423-B611-DF5EC49DE79E}" type="presParOf" srcId="{888A5274-50FA-4D44-9E89-1D5683C28D92}" destId="{1BC4D0E0-2419-45BC-BDC8-4B9D2E067350}" srcOrd="1" destOrd="0" presId="urn:microsoft.com/office/officeart/2016/7/layout/BasicLinearProcessNumbered"/>
    <dgm:cxn modelId="{1E5C538A-48B1-4725-AEBA-32CA1384C7A8}" type="presParOf" srcId="{888A5274-50FA-4D44-9E89-1D5683C28D92}" destId="{B598B263-6DC1-4E26-9486-6D5F61EDD111}" srcOrd="2" destOrd="0" presId="urn:microsoft.com/office/officeart/2016/7/layout/BasicLinearProcessNumbered"/>
    <dgm:cxn modelId="{CA712EFE-2745-4960-8C3E-5ABFD03772C3}" type="presParOf" srcId="{888A5274-50FA-4D44-9E89-1D5683C28D92}" destId="{B61FCD13-386B-481B-A53E-1D9C3DBBAB89}" srcOrd="3" destOrd="0" presId="urn:microsoft.com/office/officeart/2016/7/layout/BasicLinearProcessNumbered"/>
    <dgm:cxn modelId="{114EF62C-E3D8-4C78-B9F2-3C6D129FA5CE}" type="presParOf" srcId="{617DD5D6-20F3-43E4-B5EA-75C5229110D1}" destId="{A7002795-F1B4-48F2-B35A-6E49007F049C}" srcOrd="1" destOrd="0" presId="urn:microsoft.com/office/officeart/2016/7/layout/BasicLinearProcessNumbered"/>
    <dgm:cxn modelId="{E30EF48F-4A20-4441-A785-93C50414529B}" type="presParOf" srcId="{617DD5D6-20F3-43E4-B5EA-75C5229110D1}" destId="{385651A8-1217-47B5-B837-716C0A2DE7A5}" srcOrd="2" destOrd="0" presId="urn:microsoft.com/office/officeart/2016/7/layout/BasicLinearProcessNumbered"/>
    <dgm:cxn modelId="{27BC053F-4D09-43BF-987C-855A9A95FF58}" type="presParOf" srcId="{385651A8-1217-47B5-B837-716C0A2DE7A5}" destId="{8CDE8B49-7E1C-4A4C-BD4F-9129B885542A}" srcOrd="0" destOrd="0" presId="urn:microsoft.com/office/officeart/2016/7/layout/BasicLinearProcessNumbered"/>
    <dgm:cxn modelId="{DC7627F5-3C85-4835-BA90-2FE117277A1A}" type="presParOf" srcId="{385651A8-1217-47B5-B837-716C0A2DE7A5}" destId="{1F55255D-B6A2-4F93-81F2-B95D3142A19D}" srcOrd="1" destOrd="0" presId="urn:microsoft.com/office/officeart/2016/7/layout/BasicLinearProcessNumbered"/>
    <dgm:cxn modelId="{1357C43E-5A2A-43C8-9C4D-691CE93C5003}" type="presParOf" srcId="{385651A8-1217-47B5-B837-716C0A2DE7A5}" destId="{CD307125-D140-40D0-8016-ED0CFD665837}" srcOrd="2" destOrd="0" presId="urn:microsoft.com/office/officeart/2016/7/layout/BasicLinearProcessNumbered"/>
    <dgm:cxn modelId="{353F32D9-D22A-4499-B96B-BB22A2E95BE5}" type="presParOf" srcId="{385651A8-1217-47B5-B837-716C0A2DE7A5}" destId="{B7511BDF-0E12-4D06-AB2A-83A1E54F6958}"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C0E80D-548C-45F2-908D-814061D1C2F6}"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6B774BC-188D-443B-8F7A-FF9DE7AA89DB}">
      <dgm:prSet/>
      <dgm:spPr/>
      <dgm:t>
        <a:bodyPr/>
        <a:lstStyle/>
        <a:p>
          <a:r>
            <a:rPr lang="en-US"/>
            <a:t>Raise visibility and awareness</a:t>
          </a:r>
        </a:p>
      </dgm:t>
    </dgm:pt>
    <dgm:pt modelId="{CBB9E2EC-7949-4E75-9F9A-25D6570D13FD}" type="parTrans" cxnId="{FCDB429E-480B-454F-B289-DABDD91A08B9}">
      <dgm:prSet/>
      <dgm:spPr/>
      <dgm:t>
        <a:bodyPr/>
        <a:lstStyle/>
        <a:p>
          <a:endParaRPr lang="en-US"/>
        </a:p>
      </dgm:t>
    </dgm:pt>
    <dgm:pt modelId="{5CAAA9D2-6426-44F0-A9BD-16D4B6BC4374}" type="sibTrans" cxnId="{FCDB429E-480B-454F-B289-DABDD91A08B9}">
      <dgm:prSet/>
      <dgm:spPr/>
      <dgm:t>
        <a:bodyPr/>
        <a:lstStyle/>
        <a:p>
          <a:endParaRPr lang="en-US"/>
        </a:p>
      </dgm:t>
    </dgm:pt>
    <dgm:pt modelId="{556CFB24-86F9-4199-BF3B-F53CAC4D6FA4}">
      <dgm:prSet/>
      <dgm:spPr/>
      <dgm:t>
        <a:bodyPr/>
        <a:lstStyle/>
        <a:p>
          <a:r>
            <a:rPr lang="en-US"/>
            <a:t>Strengthen strategic partnerships</a:t>
          </a:r>
        </a:p>
      </dgm:t>
    </dgm:pt>
    <dgm:pt modelId="{933CA4AA-74D3-4F7B-9CAA-D6F03645F31C}" type="parTrans" cxnId="{1D8A7F2F-E15C-4639-A120-1B3C3BB95B3B}">
      <dgm:prSet/>
      <dgm:spPr/>
      <dgm:t>
        <a:bodyPr/>
        <a:lstStyle/>
        <a:p>
          <a:endParaRPr lang="en-US"/>
        </a:p>
      </dgm:t>
    </dgm:pt>
    <dgm:pt modelId="{BD66D38D-CD6E-4BD3-9EC7-7788AA4F9B1D}" type="sibTrans" cxnId="{1D8A7F2F-E15C-4639-A120-1B3C3BB95B3B}">
      <dgm:prSet/>
      <dgm:spPr/>
      <dgm:t>
        <a:bodyPr/>
        <a:lstStyle/>
        <a:p>
          <a:endParaRPr lang="en-US"/>
        </a:p>
      </dgm:t>
    </dgm:pt>
    <dgm:pt modelId="{FE2CA1DA-9E02-4F43-875D-34244F8581CD}">
      <dgm:prSet/>
      <dgm:spPr/>
      <dgm:t>
        <a:bodyPr/>
        <a:lstStyle/>
        <a:p>
          <a:r>
            <a:rPr lang="en-US"/>
            <a:t>Position faculty as subject matter experts</a:t>
          </a:r>
        </a:p>
      </dgm:t>
    </dgm:pt>
    <dgm:pt modelId="{E283710B-4F20-4D3E-BDD4-E6C643531A87}" type="parTrans" cxnId="{38C3B057-AF86-47BB-BA6B-668900F38BA7}">
      <dgm:prSet/>
      <dgm:spPr/>
      <dgm:t>
        <a:bodyPr/>
        <a:lstStyle/>
        <a:p>
          <a:endParaRPr lang="en-US"/>
        </a:p>
      </dgm:t>
    </dgm:pt>
    <dgm:pt modelId="{2FE154B3-1DAD-4856-B2BA-630EB4F7E9F0}" type="sibTrans" cxnId="{38C3B057-AF86-47BB-BA6B-668900F38BA7}">
      <dgm:prSet/>
      <dgm:spPr/>
      <dgm:t>
        <a:bodyPr/>
        <a:lstStyle/>
        <a:p>
          <a:endParaRPr lang="en-US"/>
        </a:p>
      </dgm:t>
    </dgm:pt>
    <dgm:pt modelId="{67DD97D2-BA20-46D3-9F7D-66F5BF29F5B0}">
      <dgm:prSet/>
      <dgm:spPr/>
      <dgm:t>
        <a:bodyPr/>
        <a:lstStyle/>
        <a:p>
          <a:r>
            <a:rPr lang="en-US"/>
            <a:t>Enhance image</a:t>
          </a:r>
        </a:p>
      </dgm:t>
    </dgm:pt>
    <dgm:pt modelId="{A1E43D66-2B88-4D92-B1A0-CD405E9CF509}" type="parTrans" cxnId="{0910759A-52FF-4723-AC34-97A4AEE92BC6}">
      <dgm:prSet/>
      <dgm:spPr/>
      <dgm:t>
        <a:bodyPr/>
        <a:lstStyle/>
        <a:p>
          <a:endParaRPr lang="en-US"/>
        </a:p>
      </dgm:t>
    </dgm:pt>
    <dgm:pt modelId="{563977F3-3B36-46BF-BE9D-2C2E5456759A}" type="sibTrans" cxnId="{0910759A-52FF-4723-AC34-97A4AEE92BC6}">
      <dgm:prSet/>
      <dgm:spPr/>
      <dgm:t>
        <a:bodyPr/>
        <a:lstStyle/>
        <a:p>
          <a:endParaRPr lang="en-US"/>
        </a:p>
      </dgm:t>
    </dgm:pt>
    <dgm:pt modelId="{5CB5A775-8977-4EAC-B506-08E812CC2B6B}">
      <dgm:prSet/>
      <dgm:spPr/>
      <dgm:t>
        <a:bodyPr/>
        <a:lstStyle/>
        <a:p>
          <a:r>
            <a:rPr lang="en-US"/>
            <a:t>Promote academic programs related to area of research</a:t>
          </a:r>
        </a:p>
      </dgm:t>
    </dgm:pt>
    <dgm:pt modelId="{97077AFB-9ED6-4D64-A194-D6486B625047}" type="parTrans" cxnId="{ED00CE43-2ACC-4B7F-980B-0727FCE304BE}">
      <dgm:prSet/>
      <dgm:spPr/>
      <dgm:t>
        <a:bodyPr/>
        <a:lstStyle/>
        <a:p>
          <a:endParaRPr lang="en-US"/>
        </a:p>
      </dgm:t>
    </dgm:pt>
    <dgm:pt modelId="{3C10F853-5E72-45EB-A3A5-75CCCD2C43C0}" type="sibTrans" cxnId="{ED00CE43-2ACC-4B7F-980B-0727FCE304BE}">
      <dgm:prSet/>
      <dgm:spPr/>
      <dgm:t>
        <a:bodyPr/>
        <a:lstStyle/>
        <a:p>
          <a:endParaRPr lang="en-US"/>
        </a:p>
      </dgm:t>
    </dgm:pt>
    <dgm:pt modelId="{DC99B746-9AAC-4BE5-848B-A7CB48DAFCF8}" type="pres">
      <dgm:prSet presAssocID="{2AC0E80D-548C-45F2-908D-814061D1C2F6}" presName="root" presStyleCnt="0">
        <dgm:presLayoutVars>
          <dgm:dir/>
          <dgm:resizeHandles val="exact"/>
        </dgm:presLayoutVars>
      </dgm:prSet>
      <dgm:spPr/>
    </dgm:pt>
    <dgm:pt modelId="{B32D6FAA-CC32-4877-AC65-540909284FD0}" type="pres">
      <dgm:prSet presAssocID="{F6B774BC-188D-443B-8F7A-FF9DE7AA89DB}" presName="compNode" presStyleCnt="0"/>
      <dgm:spPr/>
    </dgm:pt>
    <dgm:pt modelId="{74C7766E-C3D8-46CA-87DA-192FD9A7F1D5}" type="pres">
      <dgm:prSet presAssocID="{F6B774BC-188D-443B-8F7A-FF9DE7AA89DB}" presName="bgRect" presStyleLbl="bgShp" presStyleIdx="0" presStyleCnt="5"/>
      <dgm:spPr/>
    </dgm:pt>
    <dgm:pt modelId="{C0DADF03-0CD1-4A31-AEE9-E8B5FD3EE082}" type="pres">
      <dgm:prSet presAssocID="{F6B774BC-188D-443B-8F7A-FF9DE7AA89D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ye"/>
        </a:ext>
      </dgm:extLst>
    </dgm:pt>
    <dgm:pt modelId="{2EB6297C-FC79-4242-A122-8ED860E3A588}" type="pres">
      <dgm:prSet presAssocID="{F6B774BC-188D-443B-8F7A-FF9DE7AA89DB}" presName="spaceRect" presStyleCnt="0"/>
      <dgm:spPr/>
    </dgm:pt>
    <dgm:pt modelId="{BADD8281-3AC1-498C-A411-CD6B51169D04}" type="pres">
      <dgm:prSet presAssocID="{F6B774BC-188D-443B-8F7A-FF9DE7AA89DB}" presName="parTx" presStyleLbl="revTx" presStyleIdx="0" presStyleCnt="5">
        <dgm:presLayoutVars>
          <dgm:chMax val="0"/>
          <dgm:chPref val="0"/>
        </dgm:presLayoutVars>
      </dgm:prSet>
      <dgm:spPr/>
    </dgm:pt>
    <dgm:pt modelId="{9DE258C7-D9DF-42D8-B585-F20283B2FD6E}" type="pres">
      <dgm:prSet presAssocID="{5CAAA9D2-6426-44F0-A9BD-16D4B6BC4374}" presName="sibTrans" presStyleCnt="0"/>
      <dgm:spPr/>
    </dgm:pt>
    <dgm:pt modelId="{65DE9903-5156-45E6-8E4F-DF68BAE281F3}" type="pres">
      <dgm:prSet presAssocID="{556CFB24-86F9-4199-BF3B-F53CAC4D6FA4}" presName="compNode" presStyleCnt="0"/>
      <dgm:spPr/>
    </dgm:pt>
    <dgm:pt modelId="{64DC982C-DAAC-4221-80A9-7AD1D761535B}" type="pres">
      <dgm:prSet presAssocID="{556CFB24-86F9-4199-BF3B-F53CAC4D6FA4}" presName="bgRect" presStyleLbl="bgShp" presStyleIdx="1" presStyleCnt="5"/>
      <dgm:spPr/>
    </dgm:pt>
    <dgm:pt modelId="{41372909-84E7-4476-9073-E9E5672F5350}" type="pres">
      <dgm:prSet presAssocID="{556CFB24-86F9-4199-BF3B-F53CAC4D6FA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B16D9502-FE95-489F-B179-34B8CD6291B0}" type="pres">
      <dgm:prSet presAssocID="{556CFB24-86F9-4199-BF3B-F53CAC4D6FA4}" presName="spaceRect" presStyleCnt="0"/>
      <dgm:spPr/>
    </dgm:pt>
    <dgm:pt modelId="{83D3558D-783E-4E57-A65C-981C5E0EE3DB}" type="pres">
      <dgm:prSet presAssocID="{556CFB24-86F9-4199-BF3B-F53CAC4D6FA4}" presName="parTx" presStyleLbl="revTx" presStyleIdx="1" presStyleCnt="5">
        <dgm:presLayoutVars>
          <dgm:chMax val="0"/>
          <dgm:chPref val="0"/>
        </dgm:presLayoutVars>
      </dgm:prSet>
      <dgm:spPr/>
    </dgm:pt>
    <dgm:pt modelId="{042EB27F-DC15-4612-AEC6-F3813CD67EC1}" type="pres">
      <dgm:prSet presAssocID="{BD66D38D-CD6E-4BD3-9EC7-7788AA4F9B1D}" presName="sibTrans" presStyleCnt="0"/>
      <dgm:spPr/>
    </dgm:pt>
    <dgm:pt modelId="{B44BECC5-40E5-46C7-A5CC-5CF3059A5C5E}" type="pres">
      <dgm:prSet presAssocID="{FE2CA1DA-9E02-4F43-875D-34244F8581CD}" presName="compNode" presStyleCnt="0"/>
      <dgm:spPr/>
    </dgm:pt>
    <dgm:pt modelId="{9F75A4AD-FCF2-49DC-A936-239F073F9D07}" type="pres">
      <dgm:prSet presAssocID="{FE2CA1DA-9E02-4F43-875D-34244F8581CD}" presName="bgRect" presStyleLbl="bgShp" presStyleIdx="2" presStyleCnt="5"/>
      <dgm:spPr/>
    </dgm:pt>
    <dgm:pt modelId="{67FB3B16-662F-44E8-A982-73CDF847F09D}" type="pres">
      <dgm:prSet presAssocID="{FE2CA1DA-9E02-4F43-875D-34244F8581C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ecturer"/>
        </a:ext>
      </dgm:extLst>
    </dgm:pt>
    <dgm:pt modelId="{DA8034C5-43D7-4AEB-989E-A723B2B62DBC}" type="pres">
      <dgm:prSet presAssocID="{FE2CA1DA-9E02-4F43-875D-34244F8581CD}" presName="spaceRect" presStyleCnt="0"/>
      <dgm:spPr/>
    </dgm:pt>
    <dgm:pt modelId="{2A84A979-9AC6-439B-A95E-0A7080EF05CD}" type="pres">
      <dgm:prSet presAssocID="{FE2CA1DA-9E02-4F43-875D-34244F8581CD}" presName="parTx" presStyleLbl="revTx" presStyleIdx="2" presStyleCnt="5">
        <dgm:presLayoutVars>
          <dgm:chMax val="0"/>
          <dgm:chPref val="0"/>
        </dgm:presLayoutVars>
      </dgm:prSet>
      <dgm:spPr/>
    </dgm:pt>
    <dgm:pt modelId="{3E5C8626-F3CD-47E8-9A04-40E797147DCB}" type="pres">
      <dgm:prSet presAssocID="{2FE154B3-1DAD-4856-B2BA-630EB4F7E9F0}" presName="sibTrans" presStyleCnt="0"/>
      <dgm:spPr/>
    </dgm:pt>
    <dgm:pt modelId="{855A40BA-6BC2-4A5D-9E33-39A47D46B82E}" type="pres">
      <dgm:prSet presAssocID="{67DD97D2-BA20-46D3-9F7D-66F5BF29F5B0}" presName="compNode" presStyleCnt="0"/>
      <dgm:spPr/>
    </dgm:pt>
    <dgm:pt modelId="{369B8778-28B4-4AB4-9147-0F5F74CA788C}" type="pres">
      <dgm:prSet presAssocID="{67DD97D2-BA20-46D3-9F7D-66F5BF29F5B0}" presName="bgRect" presStyleLbl="bgShp" presStyleIdx="3" presStyleCnt="5"/>
      <dgm:spPr/>
    </dgm:pt>
    <dgm:pt modelId="{236CD7D5-BA44-4870-9ACF-26D2E2273051}" type="pres">
      <dgm:prSet presAssocID="{67DD97D2-BA20-46D3-9F7D-66F5BF29F5B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amera"/>
        </a:ext>
      </dgm:extLst>
    </dgm:pt>
    <dgm:pt modelId="{301E815F-EE21-4833-B554-5E08164170E9}" type="pres">
      <dgm:prSet presAssocID="{67DD97D2-BA20-46D3-9F7D-66F5BF29F5B0}" presName="spaceRect" presStyleCnt="0"/>
      <dgm:spPr/>
    </dgm:pt>
    <dgm:pt modelId="{DF5BA668-86A6-48C1-8314-7FBF6F2AB866}" type="pres">
      <dgm:prSet presAssocID="{67DD97D2-BA20-46D3-9F7D-66F5BF29F5B0}" presName="parTx" presStyleLbl="revTx" presStyleIdx="3" presStyleCnt="5">
        <dgm:presLayoutVars>
          <dgm:chMax val="0"/>
          <dgm:chPref val="0"/>
        </dgm:presLayoutVars>
      </dgm:prSet>
      <dgm:spPr/>
    </dgm:pt>
    <dgm:pt modelId="{817B9487-B499-440B-93DF-DAB7B57A3432}" type="pres">
      <dgm:prSet presAssocID="{563977F3-3B36-46BF-BE9D-2C2E5456759A}" presName="sibTrans" presStyleCnt="0"/>
      <dgm:spPr/>
    </dgm:pt>
    <dgm:pt modelId="{2A4BAFEB-9581-41BB-A115-8600321046A4}" type="pres">
      <dgm:prSet presAssocID="{5CB5A775-8977-4EAC-B506-08E812CC2B6B}" presName="compNode" presStyleCnt="0"/>
      <dgm:spPr/>
    </dgm:pt>
    <dgm:pt modelId="{913F5945-2EF9-4EF4-973B-CBC3C95F8EB8}" type="pres">
      <dgm:prSet presAssocID="{5CB5A775-8977-4EAC-B506-08E812CC2B6B}" presName="bgRect" presStyleLbl="bgShp" presStyleIdx="4" presStyleCnt="5"/>
      <dgm:spPr/>
    </dgm:pt>
    <dgm:pt modelId="{FFCE0324-C884-4E84-B48B-F313E160ADBE}" type="pres">
      <dgm:prSet presAssocID="{5CB5A775-8977-4EAC-B506-08E812CC2B6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ooks"/>
        </a:ext>
      </dgm:extLst>
    </dgm:pt>
    <dgm:pt modelId="{5AEF8E1F-A18F-44C7-A485-E9CBF426A6C4}" type="pres">
      <dgm:prSet presAssocID="{5CB5A775-8977-4EAC-B506-08E812CC2B6B}" presName="spaceRect" presStyleCnt="0"/>
      <dgm:spPr/>
    </dgm:pt>
    <dgm:pt modelId="{E62FAD62-FFF7-41AE-950B-AD70D9997C94}" type="pres">
      <dgm:prSet presAssocID="{5CB5A775-8977-4EAC-B506-08E812CC2B6B}" presName="parTx" presStyleLbl="revTx" presStyleIdx="4" presStyleCnt="5">
        <dgm:presLayoutVars>
          <dgm:chMax val="0"/>
          <dgm:chPref val="0"/>
        </dgm:presLayoutVars>
      </dgm:prSet>
      <dgm:spPr/>
    </dgm:pt>
  </dgm:ptLst>
  <dgm:cxnLst>
    <dgm:cxn modelId="{1D8A7F2F-E15C-4639-A120-1B3C3BB95B3B}" srcId="{2AC0E80D-548C-45F2-908D-814061D1C2F6}" destId="{556CFB24-86F9-4199-BF3B-F53CAC4D6FA4}" srcOrd="1" destOrd="0" parTransId="{933CA4AA-74D3-4F7B-9CAA-D6F03645F31C}" sibTransId="{BD66D38D-CD6E-4BD3-9EC7-7788AA4F9B1D}"/>
    <dgm:cxn modelId="{ED00CE43-2ACC-4B7F-980B-0727FCE304BE}" srcId="{2AC0E80D-548C-45F2-908D-814061D1C2F6}" destId="{5CB5A775-8977-4EAC-B506-08E812CC2B6B}" srcOrd="4" destOrd="0" parTransId="{97077AFB-9ED6-4D64-A194-D6486B625047}" sibTransId="{3C10F853-5E72-45EB-A3A5-75CCCD2C43C0}"/>
    <dgm:cxn modelId="{FF592A6B-6E14-49F8-9091-364EC99D74C3}" type="presOf" srcId="{2AC0E80D-548C-45F2-908D-814061D1C2F6}" destId="{DC99B746-9AAC-4BE5-848B-A7CB48DAFCF8}" srcOrd="0" destOrd="0" presId="urn:microsoft.com/office/officeart/2018/2/layout/IconVerticalSolidList"/>
    <dgm:cxn modelId="{BCEBBE70-F673-4222-AA7C-471191413152}" type="presOf" srcId="{5CB5A775-8977-4EAC-B506-08E812CC2B6B}" destId="{E62FAD62-FFF7-41AE-950B-AD70D9997C94}" srcOrd="0" destOrd="0" presId="urn:microsoft.com/office/officeart/2018/2/layout/IconVerticalSolidList"/>
    <dgm:cxn modelId="{C4A09D52-CA33-4BFA-BA6F-D5081445C1B9}" type="presOf" srcId="{67DD97D2-BA20-46D3-9F7D-66F5BF29F5B0}" destId="{DF5BA668-86A6-48C1-8314-7FBF6F2AB866}" srcOrd="0" destOrd="0" presId="urn:microsoft.com/office/officeart/2018/2/layout/IconVerticalSolidList"/>
    <dgm:cxn modelId="{38C3B057-AF86-47BB-BA6B-668900F38BA7}" srcId="{2AC0E80D-548C-45F2-908D-814061D1C2F6}" destId="{FE2CA1DA-9E02-4F43-875D-34244F8581CD}" srcOrd="2" destOrd="0" parTransId="{E283710B-4F20-4D3E-BDD4-E6C643531A87}" sibTransId="{2FE154B3-1DAD-4856-B2BA-630EB4F7E9F0}"/>
    <dgm:cxn modelId="{FD197E86-9E7C-4E12-AABA-80D162B7DEF2}" type="presOf" srcId="{FE2CA1DA-9E02-4F43-875D-34244F8581CD}" destId="{2A84A979-9AC6-439B-A95E-0A7080EF05CD}" srcOrd="0" destOrd="0" presId="urn:microsoft.com/office/officeart/2018/2/layout/IconVerticalSolidList"/>
    <dgm:cxn modelId="{0910759A-52FF-4723-AC34-97A4AEE92BC6}" srcId="{2AC0E80D-548C-45F2-908D-814061D1C2F6}" destId="{67DD97D2-BA20-46D3-9F7D-66F5BF29F5B0}" srcOrd="3" destOrd="0" parTransId="{A1E43D66-2B88-4D92-B1A0-CD405E9CF509}" sibTransId="{563977F3-3B36-46BF-BE9D-2C2E5456759A}"/>
    <dgm:cxn modelId="{016D229C-259B-4F52-9702-238E05FCC19D}" type="presOf" srcId="{556CFB24-86F9-4199-BF3B-F53CAC4D6FA4}" destId="{83D3558D-783E-4E57-A65C-981C5E0EE3DB}" srcOrd="0" destOrd="0" presId="urn:microsoft.com/office/officeart/2018/2/layout/IconVerticalSolidList"/>
    <dgm:cxn modelId="{FCDB429E-480B-454F-B289-DABDD91A08B9}" srcId="{2AC0E80D-548C-45F2-908D-814061D1C2F6}" destId="{F6B774BC-188D-443B-8F7A-FF9DE7AA89DB}" srcOrd="0" destOrd="0" parTransId="{CBB9E2EC-7949-4E75-9F9A-25D6570D13FD}" sibTransId="{5CAAA9D2-6426-44F0-A9BD-16D4B6BC4374}"/>
    <dgm:cxn modelId="{173A7FBD-D6F5-4CDD-9B9D-286D4EE1525E}" type="presOf" srcId="{F6B774BC-188D-443B-8F7A-FF9DE7AA89DB}" destId="{BADD8281-3AC1-498C-A411-CD6B51169D04}" srcOrd="0" destOrd="0" presId="urn:microsoft.com/office/officeart/2018/2/layout/IconVerticalSolidList"/>
    <dgm:cxn modelId="{E99FC4BB-62FD-4FAB-A8D0-5A738D34531B}" type="presParOf" srcId="{DC99B746-9AAC-4BE5-848B-A7CB48DAFCF8}" destId="{B32D6FAA-CC32-4877-AC65-540909284FD0}" srcOrd="0" destOrd="0" presId="urn:microsoft.com/office/officeart/2018/2/layout/IconVerticalSolidList"/>
    <dgm:cxn modelId="{B6E0851F-D814-43E5-B4FF-2A660EFE65A9}" type="presParOf" srcId="{B32D6FAA-CC32-4877-AC65-540909284FD0}" destId="{74C7766E-C3D8-46CA-87DA-192FD9A7F1D5}" srcOrd="0" destOrd="0" presId="urn:microsoft.com/office/officeart/2018/2/layout/IconVerticalSolidList"/>
    <dgm:cxn modelId="{9202C1A5-2563-4A6D-8C88-D4663BDE378D}" type="presParOf" srcId="{B32D6FAA-CC32-4877-AC65-540909284FD0}" destId="{C0DADF03-0CD1-4A31-AEE9-E8B5FD3EE082}" srcOrd="1" destOrd="0" presId="urn:microsoft.com/office/officeart/2018/2/layout/IconVerticalSolidList"/>
    <dgm:cxn modelId="{177FA2DB-9BD3-437C-BD94-2231AE609BBE}" type="presParOf" srcId="{B32D6FAA-CC32-4877-AC65-540909284FD0}" destId="{2EB6297C-FC79-4242-A122-8ED860E3A588}" srcOrd="2" destOrd="0" presId="urn:microsoft.com/office/officeart/2018/2/layout/IconVerticalSolidList"/>
    <dgm:cxn modelId="{1BE95450-3116-4E06-80EC-4ECB0C36908A}" type="presParOf" srcId="{B32D6FAA-CC32-4877-AC65-540909284FD0}" destId="{BADD8281-3AC1-498C-A411-CD6B51169D04}" srcOrd="3" destOrd="0" presId="urn:microsoft.com/office/officeart/2018/2/layout/IconVerticalSolidList"/>
    <dgm:cxn modelId="{84A9DDE9-F113-4E98-9E44-AF8A106AE645}" type="presParOf" srcId="{DC99B746-9AAC-4BE5-848B-A7CB48DAFCF8}" destId="{9DE258C7-D9DF-42D8-B585-F20283B2FD6E}" srcOrd="1" destOrd="0" presId="urn:microsoft.com/office/officeart/2018/2/layout/IconVerticalSolidList"/>
    <dgm:cxn modelId="{D83259A1-50AD-4968-BA29-0A63F4278A6F}" type="presParOf" srcId="{DC99B746-9AAC-4BE5-848B-A7CB48DAFCF8}" destId="{65DE9903-5156-45E6-8E4F-DF68BAE281F3}" srcOrd="2" destOrd="0" presId="urn:microsoft.com/office/officeart/2018/2/layout/IconVerticalSolidList"/>
    <dgm:cxn modelId="{A83D18AD-F526-457E-A17F-9347B7070A0E}" type="presParOf" srcId="{65DE9903-5156-45E6-8E4F-DF68BAE281F3}" destId="{64DC982C-DAAC-4221-80A9-7AD1D761535B}" srcOrd="0" destOrd="0" presId="urn:microsoft.com/office/officeart/2018/2/layout/IconVerticalSolidList"/>
    <dgm:cxn modelId="{B39ABB5B-2819-4501-924B-F5AC29DBAE9D}" type="presParOf" srcId="{65DE9903-5156-45E6-8E4F-DF68BAE281F3}" destId="{41372909-84E7-4476-9073-E9E5672F5350}" srcOrd="1" destOrd="0" presId="urn:microsoft.com/office/officeart/2018/2/layout/IconVerticalSolidList"/>
    <dgm:cxn modelId="{AB80AF5A-3933-476A-8C8C-1EEB8BCAB483}" type="presParOf" srcId="{65DE9903-5156-45E6-8E4F-DF68BAE281F3}" destId="{B16D9502-FE95-489F-B179-34B8CD6291B0}" srcOrd="2" destOrd="0" presId="urn:microsoft.com/office/officeart/2018/2/layout/IconVerticalSolidList"/>
    <dgm:cxn modelId="{9765A3B0-5379-4B70-9E0C-4638DF967975}" type="presParOf" srcId="{65DE9903-5156-45E6-8E4F-DF68BAE281F3}" destId="{83D3558D-783E-4E57-A65C-981C5E0EE3DB}" srcOrd="3" destOrd="0" presId="urn:microsoft.com/office/officeart/2018/2/layout/IconVerticalSolidList"/>
    <dgm:cxn modelId="{523BA932-EFF9-485E-9421-FB217ADC73B1}" type="presParOf" srcId="{DC99B746-9AAC-4BE5-848B-A7CB48DAFCF8}" destId="{042EB27F-DC15-4612-AEC6-F3813CD67EC1}" srcOrd="3" destOrd="0" presId="urn:microsoft.com/office/officeart/2018/2/layout/IconVerticalSolidList"/>
    <dgm:cxn modelId="{09E93102-6927-4D63-8386-A11A01D1792A}" type="presParOf" srcId="{DC99B746-9AAC-4BE5-848B-A7CB48DAFCF8}" destId="{B44BECC5-40E5-46C7-A5CC-5CF3059A5C5E}" srcOrd="4" destOrd="0" presId="urn:microsoft.com/office/officeart/2018/2/layout/IconVerticalSolidList"/>
    <dgm:cxn modelId="{6C19BAB2-0300-4593-B80A-B343AE3C7202}" type="presParOf" srcId="{B44BECC5-40E5-46C7-A5CC-5CF3059A5C5E}" destId="{9F75A4AD-FCF2-49DC-A936-239F073F9D07}" srcOrd="0" destOrd="0" presId="urn:microsoft.com/office/officeart/2018/2/layout/IconVerticalSolidList"/>
    <dgm:cxn modelId="{F8A35062-06AA-4BE7-A55F-B0889CFD0673}" type="presParOf" srcId="{B44BECC5-40E5-46C7-A5CC-5CF3059A5C5E}" destId="{67FB3B16-662F-44E8-A982-73CDF847F09D}" srcOrd="1" destOrd="0" presId="urn:microsoft.com/office/officeart/2018/2/layout/IconVerticalSolidList"/>
    <dgm:cxn modelId="{932CB7E8-2564-4BD3-A6C0-DC223ADDCA19}" type="presParOf" srcId="{B44BECC5-40E5-46C7-A5CC-5CF3059A5C5E}" destId="{DA8034C5-43D7-4AEB-989E-A723B2B62DBC}" srcOrd="2" destOrd="0" presId="urn:microsoft.com/office/officeart/2018/2/layout/IconVerticalSolidList"/>
    <dgm:cxn modelId="{BFCAF2F5-AFF0-40F0-97E2-8CED28AC5862}" type="presParOf" srcId="{B44BECC5-40E5-46C7-A5CC-5CF3059A5C5E}" destId="{2A84A979-9AC6-439B-A95E-0A7080EF05CD}" srcOrd="3" destOrd="0" presId="urn:microsoft.com/office/officeart/2018/2/layout/IconVerticalSolidList"/>
    <dgm:cxn modelId="{50FCBA8E-3FE3-4CA2-AB78-F14A1FF334C4}" type="presParOf" srcId="{DC99B746-9AAC-4BE5-848B-A7CB48DAFCF8}" destId="{3E5C8626-F3CD-47E8-9A04-40E797147DCB}" srcOrd="5" destOrd="0" presId="urn:microsoft.com/office/officeart/2018/2/layout/IconVerticalSolidList"/>
    <dgm:cxn modelId="{D49791EC-194A-4661-B8EA-8C1FD8A70FD2}" type="presParOf" srcId="{DC99B746-9AAC-4BE5-848B-A7CB48DAFCF8}" destId="{855A40BA-6BC2-4A5D-9E33-39A47D46B82E}" srcOrd="6" destOrd="0" presId="urn:microsoft.com/office/officeart/2018/2/layout/IconVerticalSolidList"/>
    <dgm:cxn modelId="{4685A560-5991-472C-AED3-3A89CC3A70F0}" type="presParOf" srcId="{855A40BA-6BC2-4A5D-9E33-39A47D46B82E}" destId="{369B8778-28B4-4AB4-9147-0F5F74CA788C}" srcOrd="0" destOrd="0" presId="urn:microsoft.com/office/officeart/2018/2/layout/IconVerticalSolidList"/>
    <dgm:cxn modelId="{197885FF-8211-4BC6-A533-37754D66CA4A}" type="presParOf" srcId="{855A40BA-6BC2-4A5D-9E33-39A47D46B82E}" destId="{236CD7D5-BA44-4870-9ACF-26D2E2273051}" srcOrd="1" destOrd="0" presId="urn:microsoft.com/office/officeart/2018/2/layout/IconVerticalSolidList"/>
    <dgm:cxn modelId="{2B3FEA9D-0218-4322-8E13-E409838A7FC6}" type="presParOf" srcId="{855A40BA-6BC2-4A5D-9E33-39A47D46B82E}" destId="{301E815F-EE21-4833-B554-5E08164170E9}" srcOrd="2" destOrd="0" presId="urn:microsoft.com/office/officeart/2018/2/layout/IconVerticalSolidList"/>
    <dgm:cxn modelId="{228E2D3A-C692-4721-8FBE-B999F4FEF915}" type="presParOf" srcId="{855A40BA-6BC2-4A5D-9E33-39A47D46B82E}" destId="{DF5BA668-86A6-48C1-8314-7FBF6F2AB866}" srcOrd="3" destOrd="0" presId="urn:microsoft.com/office/officeart/2018/2/layout/IconVerticalSolidList"/>
    <dgm:cxn modelId="{0378D679-8630-4410-9029-831F40BCEE67}" type="presParOf" srcId="{DC99B746-9AAC-4BE5-848B-A7CB48DAFCF8}" destId="{817B9487-B499-440B-93DF-DAB7B57A3432}" srcOrd="7" destOrd="0" presId="urn:microsoft.com/office/officeart/2018/2/layout/IconVerticalSolidList"/>
    <dgm:cxn modelId="{B42D1C6C-1773-4F88-B2B8-B41022049B36}" type="presParOf" srcId="{DC99B746-9AAC-4BE5-848B-A7CB48DAFCF8}" destId="{2A4BAFEB-9581-41BB-A115-8600321046A4}" srcOrd="8" destOrd="0" presId="urn:microsoft.com/office/officeart/2018/2/layout/IconVerticalSolidList"/>
    <dgm:cxn modelId="{4DCDEC5B-62F0-4AE6-9838-3E4A518D2052}" type="presParOf" srcId="{2A4BAFEB-9581-41BB-A115-8600321046A4}" destId="{913F5945-2EF9-4EF4-973B-CBC3C95F8EB8}" srcOrd="0" destOrd="0" presId="urn:microsoft.com/office/officeart/2018/2/layout/IconVerticalSolidList"/>
    <dgm:cxn modelId="{112DBCDE-860E-445F-87C2-395FBAD58F96}" type="presParOf" srcId="{2A4BAFEB-9581-41BB-A115-8600321046A4}" destId="{FFCE0324-C884-4E84-B48B-F313E160ADBE}" srcOrd="1" destOrd="0" presId="urn:microsoft.com/office/officeart/2018/2/layout/IconVerticalSolidList"/>
    <dgm:cxn modelId="{49F94ACD-A2DD-455D-9AAB-B28DE8349DC3}" type="presParOf" srcId="{2A4BAFEB-9581-41BB-A115-8600321046A4}" destId="{5AEF8E1F-A18F-44C7-A485-E9CBF426A6C4}" srcOrd="2" destOrd="0" presId="urn:microsoft.com/office/officeart/2018/2/layout/IconVerticalSolidList"/>
    <dgm:cxn modelId="{69D8E825-4D7B-457E-B5CB-07CBF09525A7}" type="presParOf" srcId="{2A4BAFEB-9581-41BB-A115-8600321046A4}" destId="{E62FAD62-FFF7-41AE-950B-AD70D9997C9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00B23D-8596-4825-B1AF-E8A0B87AC69F}"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9176B435-29B0-484D-AC39-EF81B23A09B5}">
      <dgm:prSet/>
      <dgm:spPr/>
      <dgm:t>
        <a:bodyPr/>
        <a:lstStyle/>
        <a:p>
          <a:pPr>
            <a:lnSpc>
              <a:spcPct val="100000"/>
            </a:lnSpc>
            <a:defRPr cap="all"/>
          </a:pPr>
          <a:r>
            <a:rPr lang="en-US" dirty="0"/>
            <a:t>General Public </a:t>
          </a:r>
        </a:p>
      </dgm:t>
    </dgm:pt>
    <dgm:pt modelId="{769C298C-FBDE-4EE6-BF0D-D0090EDEAC0B}" type="parTrans" cxnId="{1C2549D5-35F8-49F5-99F2-981CB4E7FA38}">
      <dgm:prSet/>
      <dgm:spPr/>
      <dgm:t>
        <a:bodyPr/>
        <a:lstStyle/>
        <a:p>
          <a:endParaRPr lang="en-US"/>
        </a:p>
      </dgm:t>
    </dgm:pt>
    <dgm:pt modelId="{869A941E-DF93-4666-A261-7890298DE8C2}" type="sibTrans" cxnId="{1C2549D5-35F8-49F5-99F2-981CB4E7FA38}">
      <dgm:prSet/>
      <dgm:spPr/>
      <dgm:t>
        <a:bodyPr/>
        <a:lstStyle/>
        <a:p>
          <a:endParaRPr lang="en-US"/>
        </a:p>
      </dgm:t>
    </dgm:pt>
    <dgm:pt modelId="{EECBD02D-921C-44BE-BC87-55B80B3ECA8C}">
      <dgm:prSet/>
      <dgm:spPr/>
      <dgm:t>
        <a:bodyPr/>
        <a:lstStyle/>
        <a:p>
          <a:pPr>
            <a:lnSpc>
              <a:spcPct val="100000"/>
            </a:lnSpc>
            <a:defRPr cap="all"/>
          </a:pPr>
          <a:r>
            <a:rPr lang="en-US" dirty="0"/>
            <a:t>Funding Agencies </a:t>
          </a:r>
        </a:p>
      </dgm:t>
    </dgm:pt>
    <dgm:pt modelId="{61E5B568-BD74-4134-BD1B-C37AE23E1CB1}" type="parTrans" cxnId="{E0FFB41F-01E5-41D8-990C-F74E4A7CDCC6}">
      <dgm:prSet/>
      <dgm:spPr/>
      <dgm:t>
        <a:bodyPr/>
        <a:lstStyle/>
        <a:p>
          <a:endParaRPr lang="en-US"/>
        </a:p>
      </dgm:t>
    </dgm:pt>
    <dgm:pt modelId="{0AFC31BB-E06E-47C6-B185-DE2B9AE363EE}" type="sibTrans" cxnId="{E0FFB41F-01E5-41D8-990C-F74E4A7CDCC6}">
      <dgm:prSet/>
      <dgm:spPr/>
      <dgm:t>
        <a:bodyPr/>
        <a:lstStyle/>
        <a:p>
          <a:endParaRPr lang="en-US"/>
        </a:p>
      </dgm:t>
    </dgm:pt>
    <dgm:pt modelId="{3D294502-8F26-4FA7-98BB-45DC6685D568}">
      <dgm:prSet/>
      <dgm:spPr/>
      <dgm:t>
        <a:bodyPr/>
        <a:lstStyle/>
        <a:p>
          <a:pPr>
            <a:lnSpc>
              <a:spcPct val="100000"/>
            </a:lnSpc>
            <a:defRPr cap="all"/>
          </a:pPr>
          <a:r>
            <a:rPr lang="en-US" dirty="0"/>
            <a:t>Potential Students </a:t>
          </a:r>
        </a:p>
      </dgm:t>
    </dgm:pt>
    <dgm:pt modelId="{3D6F5D68-AC29-4634-96FC-317B80640DBB}" type="parTrans" cxnId="{9175FEC7-9884-4EE8-854A-134C82DF503E}">
      <dgm:prSet/>
      <dgm:spPr/>
      <dgm:t>
        <a:bodyPr/>
        <a:lstStyle/>
        <a:p>
          <a:endParaRPr lang="en-US"/>
        </a:p>
      </dgm:t>
    </dgm:pt>
    <dgm:pt modelId="{389E4CDC-1739-45E4-B3CF-9CC598D74E65}" type="sibTrans" cxnId="{9175FEC7-9884-4EE8-854A-134C82DF503E}">
      <dgm:prSet/>
      <dgm:spPr/>
      <dgm:t>
        <a:bodyPr/>
        <a:lstStyle/>
        <a:p>
          <a:endParaRPr lang="en-US"/>
        </a:p>
      </dgm:t>
    </dgm:pt>
    <dgm:pt modelId="{6A671A56-DA5F-47A1-8351-1B19234B54A0}">
      <dgm:prSet/>
      <dgm:spPr/>
      <dgm:t>
        <a:bodyPr/>
        <a:lstStyle/>
        <a:p>
          <a:pPr>
            <a:lnSpc>
              <a:spcPct val="100000"/>
            </a:lnSpc>
            <a:defRPr cap="all"/>
          </a:pPr>
          <a:r>
            <a:rPr lang="en-US" dirty="0"/>
            <a:t>Lawmakers </a:t>
          </a:r>
        </a:p>
      </dgm:t>
    </dgm:pt>
    <dgm:pt modelId="{3660E883-7D3C-43CD-857B-D42778493687}" type="parTrans" cxnId="{6BB009A9-1228-456E-9866-99165F11A1D5}">
      <dgm:prSet/>
      <dgm:spPr/>
      <dgm:t>
        <a:bodyPr/>
        <a:lstStyle/>
        <a:p>
          <a:endParaRPr lang="en-US"/>
        </a:p>
      </dgm:t>
    </dgm:pt>
    <dgm:pt modelId="{2FE3EB26-5411-474A-9B2D-273F820591A2}" type="sibTrans" cxnId="{6BB009A9-1228-456E-9866-99165F11A1D5}">
      <dgm:prSet/>
      <dgm:spPr/>
      <dgm:t>
        <a:bodyPr/>
        <a:lstStyle/>
        <a:p>
          <a:endParaRPr lang="en-US"/>
        </a:p>
      </dgm:t>
    </dgm:pt>
    <dgm:pt modelId="{3C404675-7F45-4D3E-9B0A-7B9730290001}">
      <dgm:prSet/>
      <dgm:spPr/>
      <dgm:t>
        <a:bodyPr/>
        <a:lstStyle/>
        <a:p>
          <a:pPr>
            <a:lnSpc>
              <a:spcPct val="100000"/>
            </a:lnSpc>
            <a:defRPr cap="all"/>
          </a:pPr>
          <a:r>
            <a:rPr lang="en-US" dirty="0"/>
            <a:t>Private Companies</a:t>
          </a:r>
        </a:p>
      </dgm:t>
    </dgm:pt>
    <dgm:pt modelId="{199A755F-AD1A-4C29-8BF2-75663A8105B0}" type="parTrans" cxnId="{B2045BF8-0EF0-4584-B4ED-F74D58F5C3B3}">
      <dgm:prSet/>
      <dgm:spPr/>
      <dgm:t>
        <a:bodyPr/>
        <a:lstStyle/>
        <a:p>
          <a:endParaRPr lang="en-US"/>
        </a:p>
      </dgm:t>
    </dgm:pt>
    <dgm:pt modelId="{CF746C2C-A842-4A3D-A012-85E8BFFF7C94}" type="sibTrans" cxnId="{B2045BF8-0EF0-4584-B4ED-F74D58F5C3B3}">
      <dgm:prSet/>
      <dgm:spPr/>
      <dgm:t>
        <a:bodyPr/>
        <a:lstStyle/>
        <a:p>
          <a:endParaRPr lang="en-US"/>
        </a:p>
      </dgm:t>
    </dgm:pt>
    <dgm:pt modelId="{7B99B2AC-428D-4594-9373-99A0E2DB8FCF}">
      <dgm:prSet/>
      <dgm:spPr/>
      <dgm:t>
        <a:bodyPr/>
        <a:lstStyle/>
        <a:p>
          <a:pPr>
            <a:lnSpc>
              <a:spcPct val="100000"/>
            </a:lnSpc>
            <a:defRPr cap="all"/>
          </a:pPr>
          <a:r>
            <a:rPr lang="en-US" dirty="0"/>
            <a:t>Alumni</a:t>
          </a:r>
        </a:p>
      </dgm:t>
    </dgm:pt>
    <dgm:pt modelId="{72BC9137-DC82-4A63-8D22-F237A6E93278}" type="parTrans" cxnId="{0C4A05BE-83ED-458C-803F-4F908BF1EF00}">
      <dgm:prSet/>
      <dgm:spPr/>
      <dgm:t>
        <a:bodyPr/>
        <a:lstStyle/>
        <a:p>
          <a:endParaRPr lang="en-US"/>
        </a:p>
      </dgm:t>
    </dgm:pt>
    <dgm:pt modelId="{120EDB4F-E55E-49A6-BF62-ACE04FEE0C69}" type="sibTrans" cxnId="{0C4A05BE-83ED-458C-803F-4F908BF1EF00}">
      <dgm:prSet/>
      <dgm:spPr/>
      <dgm:t>
        <a:bodyPr/>
        <a:lstStyle/>
        <a:p>
          <a:endParaRPr lang="en-US"/>
        </a:p>
      </dgm:t>
    </dgm:pt>
    <dgm:pt modelId="{F8274087-8C33-49A3-81F9-139928A218AC}" type="pres">
      <dgm:prSet presAssocID="{F700B23D-8596-4825-B1AF-E8A0B87AC69F}" presName="root" presStyleCnt="0">
        <dgm:presLayoutVars>
          <dgm:dir/>
          <dgm:resizeHandles val="exact"/>
        </dgm:presLayoutVars>
      </dgm:prSet>
      <dgm:spPr/>
    </dgm:pt>
    <dgm:pt modelId="{6092563B-54EE-429E-B342-6DFB789460BF}" type="pres">
      <dgm:prSet presAssocID="{9176B435-29B0-484D-AC39-EF81B23A09B5}" presName="compNode" presStyleCnt="0"/>
      <dgm:spPr/>
    </dgm:pt>
    <dgm:pt modelId="{9D8CF870-DAC4-461D-8002-1F5808422F3A}" type="pres">
      <dgm:prSet presAssocID="{9176B435-29B0-484D-AC39-EF81B23A09B5}" presName="iconBgRect" presStyleLbl="bgShp" presStyleIdx="0" presStyleCnt="6"/>
      <dgm:spPr/>
    </dgm:pt>
    <dgm:pt modelId="{CD057C8C-9983-4547-A201-D50080BB3B74}" type="pres">
      <dgm:prSet presAssocID="{9176B435-29B0-484D-AC39-EF81B23A09B5}"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49000A22-7F75-4657-B10D-A14776B48CE7}" type="pres">
      <dgm:prSet presAssocID="{9176B435-29B0-484D-AC39-EF81B23A09B5}" presName="spaceRect" presStyleCnt="0"/>
      <dgm:spPr/>
    </dgm:pt>
    <dgm:pt modelId="{5FA689CF-7224-45A6-887F-21CEFA1A659E}" type="pres">
      <dgm:prSet presAssocID="{9176B435-29B0-484D-AC39-EF81B23A09B5}" presName="textRect" presStyleLbl="revTx" presStyleIdx="0" presStyleCnt="6">
        <dgm:presLayoutVars>
          <dgm:chMax val="1"/>
          <dgm:chPref val="1"/>
        </dgm:presLayoutVars>
      </dgm:prSet>
      <dgm:spPr/>
    </dgm:pt>
    <dgm:pt modelId="{AAB1034F-5120-4331-9540-6C8728B122BA}" type="pres">
      <dgm:prSet presAssocID="{869A941E-DF93-4666-A261-7890298DE8C2}" presName="sibTrans" presStyleCnt="0"/>
      <dgm:spPr/>
    </dgm:pt>
    <dgm:pt modelId="{D1038DC8-D86A-4B6E-9A92-31324E95DE38}" type="pres">
      <dgm:prSet presAssocID="{EECBD02D-921C-44BE-BC87-55B80B3ECA8C}" presName="compNode" presStyleCnt="0"/>
      <dgm:spPr/>
    </dgm:pt>
    <dgm:pt modelId="{23AEF07A-B9AD-4C06-8A32-E0D1D2B975D2}" type="pres">
      <dgm:prSet presAssocID="{EECBD02D-921C-44BE-BC87-55B80B3ECA8C}" presName="iconBgRect" presStyleLbl="bgShp" presStyleIdx="1" presStyleCnt="6"/>
      <dgm:spPr/>
    </dgm:pt>
    <dgm:pt modelId="{F5DE5745-D330-410C-8CF9-C69021F30EE3}" type="pres">
      <dgm:prSet presAssocID="{EECBD02D-921C-44BE-BC87-55B80B3ECA8C}"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9865EE41-5BA3-495C-AF83-6F030F3891F8}" type="pres">
      <dgm:prSet presAssocID="{EECBD02D-921C-44BE-BC87-55B80B3ECA8C}" presName="spaceRect" presStyleCnt="0"/>
      <dgm:spPr/>
    </dgm:pt>
    <dgm:pt modelId="{56061FF7-5005-45D3-B122-20A733CD7C51}" type="pres">
      <dgm:prSet presAssocID="{EECBD02D-921C-44BE-BC87-55B80B3ECA8C}" presName="textRect" presStyleLbl="revTx" presStyleIdx="1" presStyleCnt="6">
        <dgm:presLayoutVars>
          <dgm:chMax val="1"/>
          <dgm:chPref val="1"/>
        </dgm:presLayoutVars>
      </dgm:prSet>
      <dgm:spPr/>
    </dgm:pt>
    <dgm:pt modelId="{30503A10-8598-4E05-8625-EED6C779C4B4}" type="pres">
      <dgm:prSet presAssocID="{0AFC31BB-E06E-47C6-B185-DE2B9AE363EE}" presName="sibTrans" presStyleCnt="0"/>
      <dgm:spPr/>
    </dgm:pt>
    <dgm:pt modelId="{D51788C3-31FA-4908-9350-F97ABB840667}" type="pres">
      <dgm:prSet presAssocID="{3D294502-8F26-4FA7-98BB-45DC6685D568}" presName="compNode" presStyleCnt="0"/>
      <dgm:spPr/>
    </dgm:pt>
    <dgm:pt modelId="{4536B5CD-43E9-4EBC-AEA5-9031D8B5EA48}" type="pres">
      <dgm:prSet presAssocID="{3D294502-8F26-4FA7-98BB-45DC6685D568}" presName="iconBgRect" presStyleLbl="bgShp" presStyleIdx="2" presStyleCnt="6"/>
      <dgm:spPr/>
    </dgm:pt>
    <dgm:pt modelId="{3C50C641-F7BA-469E-A721-97C54AAC5842}" type="pres">
      <dgm:prSet presAssocID="{3D294502-8F26-4FA7-98BB-45DC6685D568}"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56B2ED13-217F-4BDB-9062-9C8565986945}" type="pres">
      <dgm:prSet presAssocID="{3D294502-8F26-4FA7-98BB-45DC6685D568}" presName="spaceRect" presStyleCnt="0"/>
      <dgm:spPr/>
    </dgm:pt>
    <dgm:pt modelId="{77178BBE-9C98-440A-9E37-54E3B6E3930B}" type="pres">
      <dgm:prSet presAssocID="{3D294502-8F26-4FA7-98BB-45DC6685D568}" presName="textRect" presStyleLbl="revTx" presStyleIdx="2" presStyleCnt="6">
        <dgm:presLayoutVars>
          <dgm:chMax val="1"/>
          <dgm:chPref val="1"/>
        </dgm:presLayoutVars>
      </dgm:prSet>
      <dgm:spPr/>
    </dgm:pt>
    <dgm:pt modelId="{8EFBE7DF-96C0-45C8-A7FE-93509759D0C1}" type="pres">
      <dgm:prSet presAssocID="{389E4CDC-1739-45E4-B3CF-9CC598D74E65}" presName="sibTrans" presStyleCnt="0"/>
      <dgm:spPr/>
    </dgm:pt>
    <dgm:pt modelId="{84DAA5FE-C49E-4E0D-9316-620EB6BC506E}" type="pres">
      <dgm:prSet presAssocID="{6A671A56-DA5F-47A1-8351-1B19234B54A0}" presName="compNode" presStyleCnt="0"/>
      <dgm:spPr/>
    </dgm:pt>
    <dgm:pt modelId="{378C67F6-C6DE-4D18-AC62-E4E816997C9F}" type="pres">
      <dgm:prSet presAssocID="{6A671A56-DA5F-47A1-8351-1B19234B54A0}" presName="iconBgRect" presStyleLbl="bgShp" presStyleIdx="3" presStyleCnt="6"/>
      <dgm:spPr/>
    </dgm:pt>
    <dgm:pt modelId="{87AB2548-9746-4A8A-AA27-7B414B4DD4B9}" type="pres">
      <dgm:prSet presAssocID="{6A671A56-DA5F-47A1-8351-1B19234B54A0}"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avel"/>
        </a:ext>
      </dgm:extLst>
    </dgm:pt>
    <dgm:pt modelId="{11FB0D6B-5FF2-45D1-8C89-CEBCFBCDCAA0}" type="pres">
      <dgm:prSet presAssocID="{6A671A56-DA5F-47A1-8351-1B19234B54A0}" presName="spaceRect" presStyleCnt="0"/>
      <dgm:spPr/>
    </dgm:pt>
    <dgm:pt modelId="{B6CAA313-AC7B-4F2E-B203-DB1845B8E456}" type="pres">
      <dgm:prSet presAssocID="{6A671A56-DA5F-47A1-8351-1B19234B54A0}" presName="textRect" presStyleLbl="revTx" presStyleIdx="3" presStyleCnt="6">
        <dgm:presLayoutVars>
          <dgm:chMax val="1"/>
          <dgm:chPref val="1"/>
        </dgm:presLayoutVars>
      </dgm:prSet>
      <dgm:spPr/>
    </dgm:pt>
    <dgm:pt modelId="{FBF15411-F6EA-4AC2-8737-DE7F4F735905}" type="pres">
      <dgm:prSet presAssocID="{2FE3EB26-5411-474A-9B2D-273F820591A2}" presName="sibTrans" presStyleCnt="0"/>
      <dgm:spPr/>
    </dgm:pt>
    <dgm:pt modelId="{377A44E9-734E-4074-B13C-C97679822482}" type="pres">
      <dgm:prSet presAssocID="{3C404675-7F45-4D3E-9B0A-7B9730290001}" presName="compNode" presStyleCnt="0"/>
      <dgm:spPr/>
    </dgm:pt>
    <dgm:pt modelId="{C778751C-D22F-402B-BE24-6114AC833DDB}" type="pres">
      <dgm:prSet presAssocID="{3C404675-7F45-4D3E-9B0A-7B9730290001}" presName="iconBgRect" presStyleLbl="bgShp" presStyleIdx="4" presStyleCnt="6"/>
      <dgm:spPr/>
    </dgm:pt>
    <dgm:pt modelId="{84A66425-115C-4CDD-BFAC-61E2771BB926}" type="pres">
      <dgm:prSet presAssocID="{3C404675-7F45-4D3E-9B0A-7B9730290001}"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ity"/>
        </a:ext>
      </dgm:extLst>
    </dgm:pt>
    <dgm:pt modelId="{4CF191CE-89C3-4953-8D7A-D6AF065956D8}" type="pres">
      <dgm:prSet presAssocID="{3C404675-7F45-4D3E-9B0A-7B9730290001}" presName="spaceRect" presStyleCnt="0"/>
      <dgm:spPr/>
    </dgm:pt>
    <dgm:pt modelId="{98B7AB69-4FD1-41AC-8C45-AB5D83C45CB2}" type="pres">
      <dgm:prSet presAssocID="{3C404675-7F45-4D3E-9B0A-7B9730290001}" presName="textRect" presStyleLbl="revTx" presStyleIdx="4" presStyleCnt="6">
        <dgm:presLayoutVars>
          <dgm:chMax val="1"/>
          <dgm:chPref val="1"/>
        </dgm:presLayoutVars>
      </dgm:prSet>
      <dgm:spPr/>
    </dgm:pt>
    <dgm:pt modelId="{5EC31A0B-1AAA-4B96-84BB-A8031F6EA10B}" type="pres">
      <dgm:prSet presAssocID="{CF746C2C-A842-4A3D-A012-85E8BFFF7C94}" presName="sibTrans" presStyleCnt="0"/>
      <dgm:spPr/>
    </dgm:pt>
    <dgm:pt modelId="{C9BD71CC-13B2-44CB-8089-C7A9B09951BC}" type="pres">
      <dgm:prSet presAssocID="{7B99B2AC-428D-4594-9373-99A0E2DB8FCF}" presName="compNode" presStyleCnt="0"/>
      <dgm:spPr/>
    </dgm:pt>
    <dgm:pt modelId="{820FFAF1-BD5B-41D4-A4B9-F9633B1A9B94}" type="pres">
      <dgm:prSet presAssocID="{7B99B2AC-428D-4594-9373-99A0E2DB8FCF}" presName="iconBgRect" presStyleLbl="bgShp" presStyleIdx="5" presStyleCnt="6"/>
      <dgm:spPr/>
    </dgm:pt>
    <dgm:pt modelId="{EC5E5CE9-15F0-4B80-BA62-7612755F01EF}" type="pres">
      <dgm:prSet presAssocID="{7B99B2AC-428D-4594-9373-99A0E2DB8FCF}"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User"/>
        </a:ext>
      </dgm:extLst>
    </dgm:pt>
    <dgm:pt modelId="{9CF0E257-7A32-488E-8964-09C95F1E85A3}" type="pres">
      <dgm:prSet presAssocID="{7B99B2AC-428D-4594-9373-99A0E2DB8FCF}" presName="spaceRect" presStyleCnt="0"/>
      <dgm:spPr/>
    </dgm:pt>
    <dgm:pt modelId="{B962DD48-5A42-442C-AC4A-737645E2B2B5}" type="pres">
      <dgm:prSet presAssocID="{7B99B2AC-428D-4594-9373-99A0E2DB8FCF}" presName="textRect" presStyleLbl="revTx" presStyleIdx="5" presStyleCnt="6">
        <dgm:presLayoutVars>
          <dgm:chMax val="1"/>
          <dgm:chPref val="1"/>
        </dgm:presLayoutVars>
      </dgm:prSet>
      <dgm:spPr/>
    </dgm:pt>
  </dgm:ptLst>
  <dgm:cxnLst>
    <dgm:cxn modelId="{E0FFB41F-01E5-41D8-990C-F74E4A7CDCC6}" srcId="{F700B23D-8596-4825-B1AF-E8A0B87AC69F}" destId="{EECBD02D-921C-44BE-BC87-55B80B3ECA8C}" srcOrd="1" destOrd="0" parTransId="{61E5B568-BD74-4134-BD1B-C37AE23E1CB1}" sibTransId="{0AFC31BB-E06E-47C6-B185-DE2B9AE363EE}"/>
    <dgm:cxn modelId="{A8B74434-5B8D-4B83-90AE-340B523BC0F9}" type="presOf" srcId="{EECBD02D-921C-44BE-BC87-55B80B3ECA8C}" destId="{56061FF7-5005-45D3-B122-20A733CD7C51}" srcOrd="0" destOrd="0" presId="urn:microsoft.com/office/officeart/2018/5/layout/IconCircleLabelList"/>
    <dgm:cxn modelId="{16922C4E-3339-40EF-B427-C81603D192EA}" type="presOf" srcId="{9176B435-29B0-484D-AC39-EF81B23A09B5}" destId="{5FA689CF-7224-45A6-887F-21CEFA1A659E}" srcOrd="0" destOrd="0" presId="urn:microsoft.com/office/officeart/2018/5/layout/IconCircleLabelList"/>
    <dgm:cxn modelId="{2F9ED271-F2A9-45DA-BE6D-62267432D294}" type="presOf" srcId="{F700B23D-8596-4825-B1AF-E8A0B87AC69F}" destId="{F8274087-8C33-49A3-81F9-139928A218AC}" srcOrd="0" destOrd="0" presId="urn:microsoft.com/office/officeart/2018/5/layout/IconCircleLabelList"/>
    <dgm:cxn modelId="{B2CB8281-FD77-4D71-8540-43990796AE22}" type="presOf" srcId="{7B99B2AC-428D-4594-9373-99A0E2DB8FCF}" destId="{B962DD48-5A42-442C-AC4A-737645E2B2B5}" srcOrd="0" destOrd="0" presId="urn:microsoft.com/office/officeart/2018/5/layout/IconCircleLabelList"/>
    <dgm:cxn modelId="{6BB009A9-1228-456E-9866-99165F11A1D5}" srcId="{F700B23D-8596-4825-B1AF-E8A0B87AC69F}" destId="{6A671A56-DA5F-47A1-8351-1B19234B54A0}" srcOrd="3" destOrd="0" parTransId="{3660E883-7D3C-43CD-857B-D42778493687}" sibTransId="{2FE3EB26-5411-474A-9B2D-273F820591A2}"/>
    <dgm:cxn modelId="{0C4A05BE-83ED-458C-803F-4F908BF1EF00}" srcId="{F700B23D-8596-4825-B1AF-E8A0B87AC69F}" destId="{7B99B2AC-428D-4594-9373-99A0E2DB8FCF}" srcOrd="5" destOrd="0" parTransId="{72BC9137-DC82-4A63-8D22-F237A6E93278}" sibTransId="{120EDB4F-E55E-49A6-BF62-ACE04FEE0C69}"/>
    <dgm:cxn modelId="{9175FEC7-9884-4EE8-854A-134C82DF503E}" srcId="{F700B23D-8596-4825-B1AF-E8A0B87AC69F}" destId="{3D294502-8F26-4FA7-98BB-45DC6685D568}" srcOrd="2" destOrd="0" parTransId="{3D6F5D68-AC29-4634-96FC-317B80640DBB}" sibTransId="{389E4CDC-1739-45E4-B3CF-9CC598D74E65}"/>
    <dgm:cxn modelId="{C2C049CD-3C0D-43D1-B23A-AEFDF5061235}" type="presOf" srcId="{3D294502-8F26-4FA7-98BB-45DC6685D568}" destId="{77178BBE-9C98-440A-9E37-54E3B6E3930B}" srcOrd="0" destOrd="0" presId="urn:microsoft.com/office/officeart/2018/5/layout/IconCircleLabelList"/>
    <dgm:cxn modelId="{CFCB47D0-2B0D-46A1-98F6-3275C22603FE}" type="presOf" srcId="{6A671A56-DA5F-47A1-8351-1B19234B54A0}" destId="{B6CAA313-AC7B-4F2E-B203-DB1845B8E456}" srcOrd="0" destOrd="0" presId="urn:microsoft.com/office/officeart/2018/5/layout/IconCircleLabelList"/>
    <dgm:cxn modelId="{1C2549D5-35F8-49F5-99F2-981CB4E7FA38}" srcId="{F700B23D-8596-4825-B1AF-E8A0B87AC69F}" destId="{9176B435-29B0-484D-AC39-EF81B23A09B5}" srcOrd="0" destOrd="0" parTransId="{769C298C-FBDE-4EE6-BF0D-D0090EDEAC0B}" sibTransId="{869A941E-DF93-4666-A261-7890298DE8C2}"/>
    <dgm:cxn modelId="{5997CDF0-6389-407B-98D7-489B983F0281}" type="presOf" srcId="{3C404675-7F45-4D3E-9B0A-7B9730290001}" destId="{98B7AB69-4FD1-41AC-8C45-AB5D83C45CB2}" srcOrd="0" destOrd="0" presId="urn:microsoft.com/office/officeart/2018/5/layout/IconCircleLabelList"/>
    <dgm:cxn modelId="{B2045BF8-0EF0-4584-B4ED-F74D58F5C3B3}" srcId="{F700B23D-8596-4825-B1AF-E8A0B87AC69F}" destId="{3C404675-7F45-4D3E-9B0A-7B9730290001}" srcOrd="4" destOrd="0" parTransId="{199A755F-AD1A-4C29-8BF2-75663A8105B0}" sibTransId="{CF746C2C-A842-4A3D-A012-85E8BFFF7C94}"/>
    <dgm:cxn modelId="{77B9F310-B6A7-43B8-AF55-D5DAB3C805B3}" type="presParOf" srcId="{F8274087-8C33-49A3-81F9-139928A218AC}" destId="{6092563B-54EE-429E-B342-6DFB789460BF}" srcOrd="0" destOrd="0" presId="urn:microsoft.com/office/officeart/2018/5/layout/IconCircleLabelList"/>
    <dgm:cxn modelId="{A55B37B1-E524-4AF6-848A-37FBB38A03CB}" type="presParOf" srcId="{6092563B-54EE-429E-B342-6DFB789460BF}" destId="{9D8CF870-DAC4-461D-8002-1F5808422F3A}" srcOrd="0" destOrd="0" presId="urn:microsoft.com/office/officeart/2018/5/layout/IconCircleLabelList"/>
    <dgm:cxn modelId="{F47F6D88-CE10-40E8-BFCC-AB8F506B31AD}" type="presParOf" srcId="{6092563B-54EE-429E-B342-6DFB789460BF}" destId="{CD057C8C-9983-4547-A201-D50080BB3B74}" srcOrd="1" destOrd="0" presId="urn:microsoft.com/office/officeart/2018/5/layout/IconCircleLabelList"/>
    <dgm:cxn modelId="{3171CB2D-F7A4-4E4B-A7EC-DE338E640FA4}" type="presParOf" srcId="{6092563B-54EE-429E-B342-6DFB789460BF}" destId="{49000A22-7F75-4657-B10D-A14776B48CE7}" srcOrd="2" destOrd="0" presId="urn:microsoft.com/office/officeart/2018/5/layout/IconCircleLabelList"/>
    <dgm:cxn modelId="{161661CA-5E62-4AD2-8B7A-8F4732C34BDA}" type="presParOf" srcId="{6092563B-54EE-429E-B342-6DFB789460BF}" destId="{5FA689CF-7224-45A6-887F-21CEFA1A659E}" srcOrd="3" destOrd="0" presId="urn:microsoft.com/office/officeart/2018/5/layout/IconCircleLabelList"/>
    <dgm:cxn modelId="{D880294F-352D-4D73-B384-F8CE80AB4ADB}" type="presParOf" srcId="{F8274087-8C33-49A3-81F9-139928A218AC}" destId="{AAB1034F-5120-4331-9540-6C8728B122BA}" srcOrd="1" destOrd="0" presId="urn:microsoft.com/office/officeart/2018/5/layout/IconCircleLabelList"/>
    <dgm:cxn modelId="{904A494A-3F24-43E4-8548-5BC21A9ECC73}" type="presParOf" srcId="{F8274087-8C33-49A3-81F9-139928A218AC}" destId="{D1038DC8-D86A-4B6E-9A92-31324E95DE38}" srcOrd="2" destOrd="0" presId="urn:microsoft.com/office/officeart/2018/5/layout/IconCircleLabelList"/>
    <dgm:cxn modelId="{D87702CB-9B22-46BE-ABD7-659393F0CDD0}" type="presParOf" srcId="{D1038DC8-D86A-4B6E-9A92-31324E95DE38}" destId="{23AEF07A-B9AD-4C06-8A32-E0D1D2B975D2}" srcOrd="0" destOrd="0" presId="urn:microsoft.com/office/officeart/2018/5/layout/IconCircleLabelList"/>
    <dgm:cxn modelId="{3057AEC8-04E6-412E-8927-719BC3D9B788}" type="presParOf" srcId="{D1038DC8-D86A-4B6E-9A92-31324E95DE38}" destId="{F5DE5745-D330-410C-8CF9-C69021F30EE3}" srcOrd="1" destOrd="0" presId="urn:microsoft.com/office/officeart/2018/5/layout/IconCircleLabelList"/>
    <dgm:cxn modelId="{12EAA14E-603E-4C85-8C61-7613691F121C}" type="presParOf" srcId="{D1038DC8-D86A-4B6E-9A92-31324E95DE38}" destId="{9865EE41-5BA3-495C-AF83-6F030F3891F8}" srcOrd="2" destOrd="0" presId="urn:microsoft.com/office/officeart/2018/5/layout/IconCircleLabelList"/>
    <dgm:cxn modelId="{2220046E-7A66-4CBC-A17A-5701654B593C}" type="presParOf" srcId="{D1038DC8-D86A-4B6E-9A92-31324E95DE38}" destId="{56061FF7-5005-45D3-B122-20A733CD7C51}" srcOrd="3" destOrd="0" presId="urn:microsoft.com/office/officeart/2018/5/layout/IconCircleLabelList"/>
    <dgm:cxn modelId="{F984BDAE-ACB0-40C1-A8EF-71985E902D11}" type="presParOf" srcId="{F8274087-8C33-49A3-81F9-139928A218AC}" destId="{30503A10-8598-4E05-8625-EED6C779C4B4}" srcOrd="3" destOrd="0" presId="urn:microsoft.com/office/officeart/2018/5/layout/IconCircleLabelList"/>
    <dgm:cxn modelId="{4A80FC8D-68AA-4D89-8B08-594FA645F3FF}" type="presParOf" srcId="{F8274087-8C33-49A3-81F9-139928A218AC}" destId="{D51788C3-31FA-4908-9350-F97ABB840667}" srcOrd="4" destOrd="0" presId="urn:microsoft.com/office/officeart/2018/5/layout/IconCircleLabelList"/>
    <dgm:cxn modelId="{CF0B810D-C569-4783-8598-F9CC4BF11FF7}" type="presParOf" srcId="{D51788C3-31FA-4908-9350-F97ABB840667}" destId="{4536B5CD-43E9-4EBC-AEA5-9031D8B5EA48}" srcOrd="0" destOrd="0" presId="urn:microsoft.com/office/officeart/2018/5/layout/IconCircleLabelList"/>
    <dgm:cxn modelId="{DD41B758-AEF4-4D6B-808C-83569601A3E7}" type="presParOf" srcId="{D51788C3-31FA-4908-9350-F97ABB840667}" destId="{3C50C641-F7BA-469E-A721-97C54AAC5842}" srcOrd="1" destOrd="0" presId="urn:microsoft.com/office/officeart/2018/5/layout/IconCircleLabelList"/>
    <dgm:cxn modelId="{A72F969D-15D3-4146-943F-51ACBF1F5D47}" type="presParOf" srcId="{D51788C3-31FA-4908-9350-F97ABB840667}" destId="{56B2ED13-217F-4BDB-9062-9C8565986945}" srcOrd="2" destOrd="0" presId="urn:microsoft.com/office/officeart/2018/5/layout/IconCircleLabelList"/>
    <dgm:cxn modelId="{EC277369-D519-4CAE-A623-9E21EEFC59B3}" type="presParOf" srcId="{D51788C3-31FA-4908-9350-F97ABB840667}" destId="{77178BBE-9C98-440A-9E37-54E3B6E3930B}" srcOrd="3" destOrd="0" presId="urn:microsoft.com/office/officeart/2018/5/layout/IconCircleLabelList"/>
    <dgm:cxn modelId="{35B15D69-EF60-421E-A5F7-E5745CEA9F79}" type="presParOf" srcId="{F8274087-8C33-49A3-81F9-139928A218AC}" destId="{8EFBE7DF-96C0-45C8-A7FE-93509759D0C1}" srcOrd="5" destOrd="0" presId="urn:microsoft.com/office/officeart/2018/5/layout/IconCircleLabelList"/>
    <dgm:cxn modelId="{71FD9C5A-1007-495B-9F3B-87174B4C8EDE}" type="presParOf" srcId="{F8274087-8C33-49A3-81F9-139928A218AC}" destId="{84DAA5FE-C49E-4E0D-9316-620EB6BC506E}" srcOrd="6" destOrd="0" presId="urn:microsoft.com/office/officeart/2018/5/layout/IconCircleLabelList"/>
    <dgm:cxn modelId="{8BB7E2D9-974C-442D-AD9C-8BF07339E1B0}" type="presParOf" srcId="{84DAA5FE-C49E-4E0D-9316-620EB6BC506E}" destId="{378C67F6-C6DE-4D18-AC62-E4E816997C9F}" srcOrd="0" destOrd="0" presId="urn:microsoft.com/office/officeart/2018/5/layout/IconCircleLabelList"/>
    <dgm:cxn modelId="{1BA7C444-1E98-4718-98A7-EF12D1E5C700}" type="presParOf" srcId="{84DAA5FE-C49E-4E0D-9316-620EB6BC506E}" destId="{87AB2548-9746-4A8A-AA27-7B414B4DD4B9}" srcOrd="1" destOrd="0" presId="urn:microsoft.com/office/officeart/2018/5/layout/IconCircleLabelList"/>
    <dgm:cxn modelId="{71CF44B5-344A-47FB-AAF2-263F6FD883B3}" type="presParOf" srcId="{84DAA5FE-C49E-4E0D-9316-620EB6BC506E}" destId="{11FB0D6B-5FF2-45D1-8C89-CEBCFBCDCAA0}" srcOrd="2" destOrd="0" presId="urn:microsoft.com/office/officeart/2018/5/layout/IconCircleLabelList"/>
    <dgm:cxn modelId="{6052D3AB-8642-4E9D-8E43-7FCA25D36AEA}" type="presParOf" srcId="{84DAA5FE-C49E-4E0D-9316-620EB6BC506E}" destId="{B6CAA313-AC7B-4F2E-B203-DB1845B8E456}" srcOrd="3" destOrd="0" presId="urn:microsoft.com/office/officeart/2018/5/layout/IconCircleLabelList"/>
    <dgm:cxn modelId="{0FEE88BA-12E6-4DD9-BCDA-993AF28B64A9}" type="presParOf" srcId="{F8274087-8C33-49A3-81F9-139928A218AC}" destId="{FBF15411-F6EA-4AC2-8737-DE7F4F735905}" srcOrd="7" destOrd="0" presId="urn:microsoft.com/office/officeart/2018/5/layout/IconCircleLabelList"/>
    <dgm:cxn modelId="{FE718CF4-70FD-4D69-8FFF-E70F4C25728F}" type="presParOf" srcId="{F8274087-8C33-49A3-81F9-139928A218AC}" destId="{377A44E9-734E-4074-B13C-C97679822482}" srcOrd="8" destOrd="0" presId="urn:microsoft.com/office/officeart/2018/5/layout/IconCircleLabelList"/>
    <dgm:cxn modelId="{6E8819DB-235E-4246-8915-A9A266712D99}" type="presParOf" srcId="{377A44E9-734E-4074-B13C-C97679822482}" destId="{C778751C-D22F-402B-BE24-6114AC833DDB}" srcOrd="0" destOrd="0" presId="urn:microsoft.com/office/officeart/2018/5/layout/IconCircleLabelList"/>
    <dgm:cxn modelId="{511BEC89-CAE9-416E-B71F-27EF2CC5D9DA}" type="presParOf" srcId="{377A44E9-734E-4074-B13C-C97679822482}" destId="{84A66425-115C-4CDD-BFAC-61E2771BB926}" srcOrd="1" destOrd="0" presId="urn:microsoft.com/office/officeart/2018/5/layout/IconCircleLabelList"/>
    <dgm:cxn modelId="{E2CC3F5F-9EE9-4CF0-85F3-938F57AE255E}" type="presParOf" srcId="{377A44E9-734E-4074-B13C-C97679822482}" destId="{4CF191CE-89C3-4953-8D7A-D6AF065956D8}" srcOrd="2" destOrd="0" presId="urn:microsoft.com/office/officeart/2018/5/layout/IconCircleLabelList"/>
    <dgm:cxn modelId="{F2FD418B-4474-40CA-8546-FC38027DCE16}" type="presParOf" srcId="{377A44E9-734E-4074-B13C-C97679822482}" destId="{98B7AB69-4FD1-41AC-8C45-AB5D83C45CB2}" srcOrd="3" destOrd="0" presId="urn:microsoft.com/office/officeart/2018/5/layout/IconCircleLabelList"/>
    <dgm:cxn modelId="{20C04FCD-A442-4E65-8711-E3707FF69B6B}" type="presParOf" srcId="{F8274087-8C33-49A3-81F9-139928A218AC}" destId="{5EC31A0B-1AAA-4B96-84BB-A8031F6EA10B}" srcOrd="9" destOrd="0" presId="urn:microsoft.com/office/officeart/2018/5/layout/IconCircleLabelList"/>
    <dgm:cxn modelId="{F4656E64-E9AC-4F88-97F5-BB549746CC1B}" type="presParOf" srcId="{F8274087-8C33-49A3-81F9-139928A218AC}" destId="{C9BD71CC-13B2-44CB-8089-C7A9B09951BC}" srcOrd="10" destOrd="0" presId="urn:microsoft.com/office/officeart/2018/5/layout/IconCircleLabelList"/>
    <dgm:cxn modelId="{4454F7CA-D69A-4E13-9C1C-D51DCAD8B8B4}" type="presParOf" srcId="{C9BD71CC-13B2-44CB-8089-C7A9B09951BC}" destId="{820FFAF1-BD5B-41D4-A4B9-F9633B1A9B94}" srcOrd="0" destOrd="0" presId="urn:microsoft.com/office/officeart/2018/5/layout/IconCircleLabelList"/>
    <dgm:cxn modelId="{8F619D73-C01B-40BF-BC4A-6D6480150CCB}" type="presParOf" srcId="{C9BD71CC-13B2-44CB-8089-C7A9B09951BC}" destId="{EC5E5CE9-15F0-4B80-BA62-7612755F01EF}" srcOrd="1" destOrd="0" presId="urn:microsoft.com/office/officeart/2018/5/layout/IconCircleLabelList"/>
    <dgm:cxn modelId="{DFA7C503-4ED2-4DBB-B6B4-80EB4B9DD56C}" type="presParOf" srcId="{C9BD71CC-13B2-44CB-8089-C7A9B09951BC}" destId="{9CF0E257-7A32-488E-8964-09C95F1E85A3}" srcOrd="2" destOrd="0" presId="urn:microsoft.com/office/officeart/2018/5/layout/IconCircleLabelList"/>
    <dgm:cxn modelId="{8644143D-5950-4236-ADA2-49FAD06EC9BB}" type="presParOf" srcId="{C9BD71CC-13B2-44CB-8089-C7A9B09951BC}" destId="{B962DD48-5A42-442C-AC4A-737645E2B2B5}"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51A4A1F-FECF-477F-B568-174A8E3BF795}"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D38F691A-10F5-43F3-AF26-5368773097CF}">
      <dgm:prSet/>
      <dgm:spPr/>
      <dgm:t>
        <a:bodyPr/>
        <a:lstStyle/>
        <a:p>
          <a:pPr>
            <a:lnSpc>
              <a:spcPct val="100000"/>
            </a:lnSpc>
          </a:pPr>
          <a:r>
            <a:rPr lang="en-US" dirty="0"/>
            <a:t>Office of Public Affairs (opa.msstate.edu)</a:t>
          </a:r>
        </a:p>
      </dgm:t>
    </dgm:pt>
    <dgm:pt modelId="{2374FBED-DC82-401F-A98E-C0F0C955521E}" type="parTrans" cxnId="{7D6F1173-6679-4209-A07B-FB7F7CA9D2D2}">
      <dgm:prSet/>
      <dgm:spPr/>
      <dgm:t>
        <a:bodyPr/>
        <a:lstStyle/>
        <a:p>
          <a:endParaRPr lang="en-US"/>
        </a:p>
      </dgm:t>
    </dgm:pt>
    <dgm:pt modelId="{B94BF89D-42C8-475B-B0A5-FE78F34628AE}" type="sibTrans" cxnId="{7D6F1173-6679-4209-A07B-FB7F7CA9D2D2}">
      <dgm:prSet/>
      <dgm:spPr/>
      <dgm:t>
        <a:bodyPr/>
        <a:lstStyle/>
        <a:p>
          <a:endParaRPr lang="en-US"/>
        </a:p>
      </dgm:t>
    </dgm:pt>
    <dgm:pt modelId="{C106616E-AD98-4BA4-9B31-CCFD4C6EC82E}">
      <dgm:prSet/>
      <dgm:spPr/>
      <dgm:t>
        <a:bodyPr/>
        <a:lstStyle/>
        <a:p>
          <a:pPr>
            <a:lnSpc>
              <a:spcPct val="100000"/>
            </a:lnSpc>
          </a:pPr>
          <a:r>
            <a:rPr lang="en-US" dirty="0"/>
            <a:t>Communications specialist for your college (list provided)</a:t>
          </a:r>
        </a:p>
      </dgm:t>
    </dgm:pt>
    <dgm:pt modelId="{CD6C5129-FF55-4E24-913A-861D404C9A8A}" type="parTrans" cxnId="{3B584BE5-81BA-4819-8B80-B5771813B5D6}">
      <dgm:prSet/>
      <dgm:spPr/>
      <dgm:t>
        <a:bodyPr/>
        <a:lstStyle/>
        <a:p>
          <a:endParaRPr lang="en-US"/>
        </a:p>
      </dgm:t>
    </dgm:pt>
    <dgm:pt modelId="{E60A4B84-E04E-4165-BC8F-C104613D26BE}" type="sibTrans" cxnId="{3B584BE5-81BA-4819-8B80-B5771813B5D6}">
      <dgm:prSet/>
      <dgm:spPr/>
      <dgm:t>
        <a:bodyPr/>
        <a:lstStyle/>
        <a:p>
          <a:endParaRPr lang="en-US"/>
        </a:p>
      </dgm:t>
    </dgm:pt>
    <dgm:pt modelId="{BF6EA33A-8765-4D97-B154-70D82D2B6042}">
      <dgm:prSet/>
      <dgm:spPr/>
      <dgm:t>
        <a:bodyPr/>
        <a:lstStyle/>
        <a:p>
          <a:pPr>
            <a:lnSpc>
              <a:spcPct val="100000"/>
            </a:lnSpc>
          </a:pPr>
          <a:r>
            <a:rPr lang="en-US" dirty="0"/>
            <a:t>University Television Center</a:t>
          </a:r>
        </a:p>
      </dgm:t>
    </dgm:pt>
    <dgm:pt modelId="{EA9791A9-7D1A-4D29-8389-8651D2ECABAE}" type="parTrans" cxnId="{2072F970-767A-4627-A69A-02346CCB982D}">
      <dgm:prSet/>
      <dgm:spPr/>
      <dgm:t>
        <a:bodyPr/>
        <a:lstStyle/>
        <a:p>
          <a:endParaRPr lang="en-US"/>
        </a:p>
      </dgm:t>
    </dgm:pt>
    <dgm:pt modelId="{EA37407B-25EE-44DD-B355-48094770F0F6}" type="sibTrans" cxnId="{2072F970-767A-4627-A69A-02346CCB982D}">
      <dgm:prSet/>
      <dgm:spPr/>
      <dgm:t>
        <a:bodyPr/>
        <a:lstStyle/>
        <a:p>
          <a:endParaRPr lang="en-US"/>
        </a:p>
      </dgm:t>
    </dgm:pt>
    <dgm:pt modelId="{C21F800E-D91B-4FD0-8E88-DC036CBFAEB6}">
      <dgm:prSet phldr="0"/>
      <dgm:spPr/>
      <dgm:t>
        <a:bodyPr/>
        <a:lstStyle/>
        <a:p>
          <a:pPr>
            <a:lnSpc>
              <a:spcPct val="100000"/>
            </a:lnSpc>
          </a:pPr>
          <a:r>
            <a:rPr lang="en-US" dirty="0">
              <a:latin typeface="Century Gothic"/>
            </a:rPr>
            <a:t>Ag Communications</a:t>
          </a:r>
        </a:p>
      </dgm:t>
    </dgm:pt>
    <dgm:pt modelId="{1EF5564A-B292-4F40-A66C-88527F01E58A}" type="parTrans" cxnId="{C8427D46-2D39-4C31-AB81-5C9D44A6033A}">
      <dgm:prSet/>
      <dgm:spPr/>
    </dgm:pt>
    <dgm:pt modelId="{0DA20A85-94F9-49A5-B68C-CC93A0324719}" type="sibTrans" cxnId="{C8427D46-2D39-4C31-AB81-5C9D44A6033A}">
      <dgm:prSet/>
      <dgm:spPr/>
      <dgm:t>
        <a:bodyPr/>
        <a:lstStyle/>
        <a:p>
          <a:endParaRPr lang="en-US"/>
        </a:p>
      </dgm:t>
    </dgm:pt>
    <dgm:pt modelId="{80174914-6C8B-452C-86F2-659C78FDC0F4}" type="pres">
      <dgm:prSet presAssocID="{351A4A1F-FECF-477F-B568-174A8E3BF795}" presName="root" presStyleCnt="0">
        <dgm:presLayoutVars>
          <dgm:dir/>
          <dgm:resizeHandles val="exact"/>
        </dgm:presLayoutVars>
      </dgm:prSet>
      <dgm:spPr/>
    </dgm:pt>
    <dgm:pt modelId="{B0B52502-31D2-4A89-947C-209C27ABC2B6}" type="pres">
      <dgm:prSet presAssocID="{D38F691A-10F5-43F3-AF26-5368773097CF}" presName="compNode" presStyleCnt="0"/>
      <dgm:spPr/>
    </dgm:pt>
    <dgm:pt modelId="{D25BF3C8-762B-4F36-BE18-855919C3A5A3}" type="pres">
      <dgm:prSet presAssocID="{D38F691A-10F5-43F3-AF26-5368773097CF}" presName="bgRect" presStyleLbl="bgShp" presStyleIdx="0" presStyleCnt="4"/>
      <dgm:spPr/>
    </dgm:pt>
    <dgm:pt modelId="{3CA01197-9A57-40C6-B038-72F9A40F08C0}" type="pres">
      <dgm:prSet presAssocID="{D38F691A-10F5-43F3-AF26-5368773097C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nk"/>
        </a:ext>
      </dgm:extLst>
    </dgm:pt>
    <dgm:pt modelId="{45975F5D-0242-4A6B-9004-09E033AE59C9}" type="pres">
      <dgm:prSet presAssocID="{D38F691A-10F5-43F3-AF26-5368773097CF}" presName="spaceRect" presStyleCnt="0"/>
      <dgm:spPr/>
    </dgm:pt>
    <dgm:pt modelId="{12B2FF2D-4092-4BEF-B120-AF4AEE3CEB08}" type="pres">
      <dgm:prSet presAssocID="{D38F691A-10F5-43F3-AF26-5368773097CF}" presName="parTx" presStyleLbl="revTx" presStyleIdx="0" presStyleCnt="4">
        <dgm:presLayoutVars>
          <dgm:chMax val="0"/>
          <dgm:chPref val="0"/>
        </dgm:presLayoutVars>
      </dgm:prSet>
      <dgm:spPr/>
    </dgm:pt>
    <dgm:pt modelId="{8C31F4C3-89E2-4CF9-B073-1D84D39A098E}" type="pres">
      <dgm:prSet presAssocID="{B94BF89D-42C8-475B-B0A5-FE78F34628AE}" presName="sibTrans" presStyleCnt="0"/>
      <dgm:spPr/>
    </dgm:pt>
    <dgm:pt modelId="{CD7F26DB-6E6B-4128-BB17-7399374F0305}" type="pres">
      <dgm:prSet presAssocID="{C106616E-AD98-4BA4-9B31-CCFD4C6EC82E}" presName="compNode" presStyleCnt="0"/>
      <dgm:spPr/>
    </dgm:pt>
    <dgm:pt modelId="{E0CD4393-C8E5-48DB-9A9A-0B5D3C36E1E6}" type="pres">
      <dgm:prSet presAssocID="{C106616E-AD98-4BA4-9B31-CCFD4C6EC82E}" presName="bgRect" presStyleLbl="bgShp" presStyleIdx="1" presStyleCnt="4"/>
      <dgm:spPr/>
    </dgm:pt>
    <dgm:pt modelId="{DD983F26-DE07-4FA4-861B-611041C153C5}" type="pres">
      <dgm:prSet presAssocID="{C106616E-AD98-4BA4-9B31-CCFD4C6EC82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21864AB4-66CE-4BF7-82E6-EA3FEE1F8EC8}" type="pres">
      <dgm:prSet presAssocID="{C106616E-AD98-4BA4-9B31-CCFD4C6EC82E}" presName="spaceRect" presStyleCnt="0"/>
      <dgm:spPr/>
    </dgm:pt>
    <dgm:pt modelId="{69FBF443-E9D3-4216-B617-326E5911AA74}" type="pres">
      <dgm:prSet presAssocID="{C106616E-AD98-4BA4-9B31-CCFD4C6EC82E}" presName="parTx" presStyleLbl="revTx" presStyleIdx="1" presStyleCnt="4">
        <dgm:presLayoutVars>
          <dgm:chMax val="0"/>
          <dgm:chPref val="0"/>
        </dgm:presLayoutVars>
      </dgm:prSet>
      <dgm:spPr/>
    </dgm:pt>
    <dgm:pt modelId="{8DC16BFF-39FC-4E83-BC07-4CAE7E6026B9}" type="pres">
      <dgm:prSet presAssocID="{E60A4B84-E04E-4165-BC8F-C104613D26BE}" presName="sibTrans" presStyleCnt="0"/>
      <dgm:spPr/>
    </dgm:pt>
    <dgm:pt modelId="{839B9D4D-8FBA-4560-9ADA-2A48A0A8E671}" type="pres">
      <dgm:prSet presAssocID="{BF6EA33A-8765-4D97-B154-70D82D2B6042}" presName="compNode" presStyleCnt="0"/>
      <dgm:spPr/>
    </dgm:pt>
    <dgm:pt modelId="{ACB85337-01F4-4FE4-A050-1F2A127DA09D}" type="pres">
      <dgm:prSet presAssocID="{BF6EA33A-8765-4D97-B154-70D82D2B6042}" presName="bgRect" presStyleLbl="bgShp" presStyleIdx="2" presStyleCnt="4"/>
      <dgm:spPr/>
    </dgm:pt>
    <dgm:pt modelId="{F2B6501D-E18C-4612-B3DA-E14A87F60EE7}" type="pres">
      <dgm:prSet presAssocID="{BF6EA33A-8765-4D97-B154-70D82D2B604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itor"/>
        </a:ext>
      </dgm:extLst>
    </dgm:pt>
    <dgm:pt modelId="{4BF42722-F2E9-4F2D-94BB-3B7A334476CA}" type="pres">
      <dgm:prSet presAssocID="{BF6EA33A-8765-4D97-B154-70D82D2B6042}" presName="spaceRect" presStyleCnt="0"/>
      <dgm:spPr/>
    </dgm:pt>
    <dgm:pt modelId="{69BFDEB7-A478-4A7C-85FC-8BC4950327E5}" type="pres">
      <dgm:prSet presAssocID="{BF6EA33A-8765-4D97-B154-70D82D2B6042}" presName="parTx" presStyleLbl="revTx" presStyleIdx="2" presStyleCnt="4">
        <dgm:presLayoutVars>
          <dgm:chMax val="0"/>
          <dgm:chPref val="0"/>
        </dgm:presLayoutVars>
      </dgm:prSet>
      <dgm:spPr/>
    </dgm:pt>
    <dgm:pt modelId="{597F0EE8-AE75-42A6-AAD0-026DFAD92BE1}" type="pres">
      <dgm:prSet presAssocID="{EA37407B-25EE-44DD-B355-48094770F0F6}" presName="sibTrans" presStyleCnt="0"/>
      <dgm:spPr/>
    </dgm:pt>
    <dgm:pt modelId="{A1CB3865-2DA4-43F6-A1BB-D3071B8A6E39}" type="pres">
      <dgm:prSet presAssocID="{C21F800E-D91B-4FD0-8E88-DC036CBFAEB6}" presName="compNode" presStyleCnt="0"/>
      <dgm:spPr/>
    </dgm:pt>
    <dgm:pt modelId="{205B0E1A-94BD-4B71-9988-5B66C9658117}" type="pres">
      <dgm:prSet presAssocID="{C21F800E-D91B-4FD0-8E88-DC036CBFAEB6}" presName="bgRect" presStyleLbl="bgShp" presStyleIdx="3" presStyleCnt="4"/>
      <dgm:spPr/>
    </dgm:pt>
    <dgm:pt modelId="{3008C5B6-2EF6-4A82-868F-9100F6EB0D5B}" type="pres">
      <dgm:prSet presAssocID="{C21F800E-D91B-4FD0-8E88-DC036CBFAEB6}" presName="iconRect" presStyleLbl="node1" presStyleIdx="3" presStyleCnt="4"/>
      <dgm:spPr/>
    </dgm:pt>
    <dgm:pt modelId="{FA245BB6-FD00-472A-B1CC-9353BCA2B1E0}" type="pres">
      <dgm:prSet presAssocID="{C21F800E-D91B-4FD0-8E88-DC036CBFAEB6}" presName="spaceRect" presStyleCnt="0"/>
      <dgm:spPr/>
    </dgm:pt>
    <dgm:pt modelId="{FDFDAC2F-3926-4A12-9BF4-75366F3C8BFB}" type="pres">
      <dgm:prSet presAssocID="{C21F800E-D91B-4FD0-8E88-DC036CBFAEB6}" presName="parTx" presStyleLbl="revTx" presStyleIdx="3" presStyleCnt="4">
        <dgm:presLayoutVars>
          <dgm:chMax val="0"/>
          <dgm:chPref val="0"/>
        </dgm:presLayoutVars>
      </dgm:prSet>
      <dgm:spPr/>
    </dgm:pt>
  </dgm:ptLst>
  <dgm:cxnLst>
    <dgm:cxn modelId="{CB18BD3C-235D-46D5-A604-08A3DF2FE2E2}" type="presOf" srcId="{C21F800E-D91B-4FD0-8E88-DC036CBFAEB6}" destId="{FDFDAC2F-3926-4A12-9BF4-75366F3C8BFB}" srcOrd="0" destOrd="0" presId="urn:microsoft.com/office/officeart/2018/2/layout/IconVerticalSolidList"/>
    <dgm:cxn modelId="{7110A53D-B259-4BFE-9E69-33A0400C0BF6}" type="presOf" srcId="{BF6EA33A-8765-4D97-B154-70D82D2B6042}" destId="{69BFDEB7-A478-4A7C-85FC-8BC4950327E5}" srcOrd="0" destOrd="0" presId="urn:microsoft.com/office/officeart/2018/2/layout/IconVerticalSolidList"/>
    <dgm:cxn modelId="{C8427D46-2D39-4C31-AB81-5C9D44A6033A}" srcId="{351A4A1F-FECF-477F-B568-174A8E3BF795}" destId="{C21F800E-D91B-4FD0-8E88-DC036CBFAEB6}" srcOrd="3" destOrd="0" parTransId="{1EF5564A-B292-4F40-A66C-88527F01E58A}" sibTransId="{0DA20A85-94F9-49A5-B68C-CC93A0324719}"/>
    <dgm:cxn modelId="{4184ED47-B218-4545-99F6-AA6D506C1A1C}" type="presOf" srcId="{D38F691A-10F5-43F3-AF26-5368773097CF}" destId="{12B2FF2D-4092-4BEF-B120-AF4AEE3CEB08}" srcOrd="0" destOrd="0" presId="urn:microsoft.com/office/officeart/2018/2/layout/IconVerticalSolidList"/>
    <dgm:cxn modelId="{23B1AB4A-5569-4048-B7F9-6FD2B13AFF83}" type="presOf" srcId="{C106616E-AD98-4BA4-9B31-CCFD4C6EC82E}" destId="{69FBF443-E9D3-4216-B617-326E5911AA74}" srcOrd="0" destOrd="0" presId="urn:microsoft.com/office/officeart/2018/2/layout/IconVerticalSolidList"/>
    <dgm:cxn modelId="{2072F970-767A-4627-A69A-02346CCB982D}" srcId="{351A4A1F-FECF-477F-B568-174A8E3BF795}" destId="{BF6EA33A-8765-4D97-B154-70D82D2B6042}" srcOrd="2" destOrd="0" parTransId="{EA9791A9-7D1A-4D29-8389-8651D2ECABAE}" sibTransId="{EA37407B-25EE-44DD-B355-48094770F0F6}"/>
    <dgm:cxn modelId="{7D6F1173-6679-4209-A07B-FB7F7CA9D2D2}" srcId="{351A4A1F-FECF-477F-B568-174A8E3BF795}" destId="{D38F691A-10F5-43F3-AF26-5368773097CF}" srcOrd="0" destOrd="0" parTransId="{2374FBED-DC82-401F-A98E-C0F0C955521E}" sibTransId="{B94BF89D-42C8-475B-B0A5-FE78F34628AE}"/>
    <dgm:cxn modelId="{AD6C0BD5-A732-4AD0-98CA-29559C908C84}" type="presOf" srcId="{351A4A1F-FECF-477F-B568-174A8E3BF795}" destId="{80174914-6C8B-452C-86F2-659C78FDC0F4}" srcOrd="0" destOrd="0" presId="urn:microsoft.com/office/officeart/2018/2/layout/IconVerticalSolidList"/>
    <dgm:cxn modelId="{3B584BE5-81BA-4819-8B80-B5771813B5D6}" srcId="{351A4A1F-FECF-477F-B568-174A8E3BF795}" destId="{C106616E-AD98-4BA4-9B31-CCFD4C6EC82E}" srcOrd="1" destOrd="0" parTransId="{CD6C5129-FF55-4E24-913A-861D404C9A8A}" sibTransId="{E60A4B84-E04E-4165-BC8F-C104613D26BE}"/>
    <dgm:cxn modelId="{BF83A5AE-04C9-4AB6-8373-9857DAA8D382}" type="presParOf" srcId="{80174914-6C8B-452C-86F2-659C78FDC0F4}" destId="{B0B52502-31D2-4A89-947C-209C27ABC2B6}" srcOrd="0" destOrd="0" presId="urn:microsoft.com/office/officeart/2018/2/layout/IconVerticalSolidList"/>
    <dgm:cxn modelId="{92AC7BA4-7EDA-4DD2-92FF-8AC5620EAEF5}" type="presParOf" srcId="{B0B52502-31D2-4A89-947C-209C27ABC2B6}" destId="{D25BF3C8-762B-4F36-BE18-855919C3A5A3}" srcOrd="0" destOrd="0" presId="urn:microsoft.com/office/officeart/2018/2/layout/IconVerticalSolidList"/>
    <dgm:cxn modelId="{1EE68CB7-50C7-4776-B33A-9EB53C31ED97}" type="presParOf" srcId="{B0B52502-31D2-4A89-947C-209C27ABC2B6}" destId="{3CA01197-9A57-40C6-B038-72F9A40F08C0}" srcOrd="1" destOrd="0" presId="urn:microsoft.com/office/officeart/2018/2/layout/IconVerticalSolidList"/>
    <dgm:cxn modelId="{7D0FBE58-DB62-412A-AC60-DC963775123B}" type="presParOf" srcId="{B0B52502-31D2-4A89-947C-209C27ABC2B6}" destId="{45975F5D-0242-4A6B-9004-09E033AE59C9}" srcOrd="2" destOrd="0" presId="urn:microsoft.com/office/officeart/2018/2/layout/IconVerticalSolidList"/>
    <dgm:cxn modelId="{F5D50C65-1EA0-4088-8468-18B484290EC1}" type="presParOf" srcId="{B0B52502-31D2-4A89-947C-209C27ABC2B6}" destId="{12B2FF2D-4092-4BEF-B120-AF4AEE3CEB08}" srcOrd="3" destOrd="0" presId="urn:microsoft.com/office/officeart/2018/2/layout/IconVerticalSolidList"/>
    <dgm:cxn modelId="{59FFF5E8-0EC6-423D-B177-1D67B845AF3C}" type="presParOf" srcId="{80174914-6C8B-452C-86F2-659C78FDC0F4}" destId="{8C31F4C3-89E2-4CF9-B073-1D84D39A098E}" srcOrd="1" destOrd="0" presId="urn:microsoft.com/office/officeart/2018/2/layout/IconVerticalSolidList"/>
    <dgm:cxn modelId="{3FA70662-2C77-4D5C-AE45-0842AF824F47}" type="presParOf" srcId="{80174914-6C8B-452C-86F2-659C78FDC0F4}" destId="{CD7F26DB-6E6B-4128-BB17-7399374F0305}" srcOrd="2" destOrd="0" presId="urn:microsoft.com/office/officeart/2018/2/layout/IconVerticalSolidList"/>
    <dgm:cxn modelId="{D6683476-5F62-483E-A725-744C807CDC0B}" type="presParOf" srcId="{CD7F26DB-6E6B-4128-BB17-7399374F0305}" destId="{E0CD4393-C8E5-48DB-9A9A-0B5D3C36E1E6}" srcOrd="0" destOrd="0" presId="urn:microsoft.com/office/officeart/2018/2/layout/IconVerticalSolidList"/>
    <dgm:cxn modelId="{FB5FAACC-BEC3-469C-9338-470F716AF3F1}" type="presParOf" srcId="{CD7F26DB-6E6B-4128-BB17-7399374F0305}" destId="{DD983F26-DE07-4FA4-861B-611041C153C5}" srcOrd="1" destOrd="0" presId="urn:microsoft.com/office/officeart/2018/2/layout/IconVerticalSolidList"/>
    <dgm:cxn modelId="{89EA444F-C09E-4D07-8F3B-7F845BAEADA1}" type="presParOf" srcId="{CD7F26DB-6E6B-4128-BB17-7399374F0305}" destId="{21864AB4-66CE-4BF7-82E6-EA3FEE1F8EC8}" srcOrd="2" destOrd="0" presId="urn:microsoft.com/office/officeart/2018/2/layout/IconVerticalSolidList"/>
    <dgm:cxn modelId="{9974D2BF-8E1B-46EF-873E-BE33246B437F}" type="presParOf" srcId="{CD7F26DB-6E6B-4128-BB17-7399374F0305}" destId="{69FBF443-E9D3-4216-B617-326E5911AA74}" srcOrd="3" destOrd="0" presId="urn:microsoft.com/office/officeart/2018/2/layout/IconVerticalSolidList"/>
    <dgm:cxn modelId="{B763FAC0-4102-4BBB-803B-7308535B9D77}" type="presParOf" srcId="{80174914-6C8B-452C-86F2-659C78FDC0F4}" destId="{8DC16BFF-39FC-4E83-BC07-4CAE7E6026B9}" srcOrd="3" destOrd="0" presId="urn:microsoft.com/office/officeart/2018/2/layout/IconVerticalSolidList"/>
    <dgm:cxn modelId="{AFA3F38E-2187-457C-B52A-4F7E4FE1525B}" type="presParOf" srcId="{80174914-6C8B-452C-86F2-659C78FDC0F4}" destId="{839B9D4D-8FBA-4560-9ADA-2A48A0A8E671}" srcOrd="4" destOrd="0" presId="urn:microsoft.com/office/officeart/2018/2/layout/IconVerticalSolidList"/>
    <dgm:cxn modelId="{00B61438-FA4E-4D1F-9B1D-B94A023ED521}" type="presParOf" srcId="{839B9D4D-8FBA-4560-9ADA-2A48A0A8E671}" destId="{ACB85337-01F4-4FE4-A050-1F2A127DA09D}" srcOrd="0" destOrd="0" presId="urn:microsoft.com/office/officeart/2018/2/layout/IconVerticalSolidList"/>
    <dgm:cxn modelId="{E59160B2-ADA5-4222-9746-3164C9F2CB17}" type="presParOf" srcId="{839B9D4D-8FBA-4560-9ADA-2A48A0A8E671}" destId="{F2B6501D-E18C-4612-B3DA-E14A87F60EE7}" srcOrd="1" destOrd="0" presId="urn:microsoft.com/office/officeart/2018/2/layout/IconVerticalSolidList"/>
    <dgm:cxn modelId="{523192FB-9FAB-4083-9A10-C604763A9AA3}" type="presParOf" srcId="{839B9D4D-8FBA-4560-9ADA-2A48A0A8E671}" destId="{4BF42722-F2E9-4F2D-94BB-3B7A334476CA}" srcOrd="2" destOrd="0" presId="urn:microsoft.com/office/officeart/2018/2/layout/IconVerticalSolidList"/>
    <dgm:cxn modelId="{D0A1ABCB-1B25-4068-BCBF-B74335292E1F}" type="presParOf" srcId="{839B9D4D-8FBA-4560-9ADA-2A48A0A8E671}" destId="{69BFDEB7-A478-4A7C-85FC-8BC4950327E5}" srcOrd="3" destOrd="0" presId="urn:microsoft.com/office/officeart/2018/2/layout/IconVerticalSolidList"/>
    <dgm:cxn modelId="{D659FE36-82FB-44C0-9E31-E98F43C45A83}" type="presParOf" srcId="{80174914-6C8B-452C-86F2-659C78FDC0F4}" destId="{597F0EE8-AE75-42A6-AAD0-026DFAD92BE1}" srcOrd="5" destOrd="0" presId="urn:microsoft.com/office/officeart/2018/2/layout/IconVerticalSolidList"/>
    <dgm:cxn modelId="{B9EEC294-EA59-450B-A487-AD34C37DE767}" type="presParOf" srcId="{80174914-6C8B-452C-86F2-659C78FDC0F4}" destId="{A1CB3865-2DA4-43F6-A1BB-D3071B8A6E39}" srcOrd="6" destOrd="0" presId="urn:microsoft.com/office/officeart/2018/2/layout/IconVerticalSolidList"/>
    <dgm:cxn modelId="{BF6F3923-8386-4E5E-9C01-2F059CCEDB9C}" type="presParOf" srcId="{A1CB3865-2DA4-43F6-A1BB-D3071B8A6E39}" destId="{205B0E1A-94BD-4B71-9988-5B66C9658117}" srcOrd="0" destOrd="0" presId="urn:microsoft.com/office/officeart/2018/2/layout/IconVerticalSolidList"/>
    <dgm:cxn modelId="{C86653D1-EF1F-437E-8F6B-32DD73C6BB22}" type="presParOf" srcId="{A1CB3865-2DA4-43F6-A1BB-D3071B8A6E39}" destId="{3008C5B6-2EF6-4A82-868F-9100F6EB0D5B}" srcOrd="1" destOrd="0" presId="urn:microsoft.com/office/officeart/2018/2/layout/IconVerticalSolidList"/>
    <dgm:cxn modelId="{519CD174-65F4-4C7F-AAFF-2BA262182917}" type="presParOf" srcId="{A1CB3865-2DA4-43F6-A1BB-D3071B8A6E39}" destId="{FA245BB6-FD00-472A-B1CC-9353BCA2B1E0}" srcOrd="2" destOrd="0" presId="urn:microsoft.com/office/officeart/2018/2/layout/IconVerticalSolidList"/>
    <dgm:cxn modelId="{EE150D8A-92AA-4EC6-836D-D26E3FA1B949}" type="presParOf" srcId="{A1CB3865-2DA4-43F6-A1BB-D3071B8A6E39}" destId="{FDFDAC2F-3926-4A12-9BF4-75366F3C8BF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3A58049-396B-481C-B692-2F8BC4113CE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4FA7B023-336F-4895-8C15-F3E5A51975FC}">
      <dgm:prSet/>
      <dgm:spPr/>
      <dgm:t>
        <a:bodyPr/>
        <a:lstStyle/>
        <a:p>
          <a:r>
            <a:rPr lang="en-US"/>
            <a:t>Social media content generation</a:t>
          </a:r>
        </a:p>
      </dgm:t>
    </dgm:pt>
    <dgm:pt modelId="{C8034BD6-DC65-4BFB-8F56-BD7E21C8D796}" type="parTrans" cxnId="{56964FBD-C9F7-4C92-9E37-FB3783A9F89B}">
      <dgm:prSet/>
      <dgm:spPr/>
      <dgm:t>
        <a:bodyPr/>
        <a:lstStyle/>
        <a:p>
          <a:endParaRPr lang="en-US"/>
        </a:p>
      </dgm:t>
    </dgm:pt>
    <dgm:pt modelId="{FE30E787-F9DC-4773-8753-409F73189746}" type="sibTrans" cxnId="{56964FBD-C9F7-4C92-9E37-FB3783A9F89B}">
      <dgm:prSet/>
      <dgm:spPr/>
      <dgm:t>
        <a:bodyPr/>
        <a:lstStyle/>
        <a:p>
          <a:endParaRPr lang="en-US"/>
        </a:p>
      </dgm:t>
    </dgm:pt>
    <dgm:pt modelId="{5D78413F-D5E7-4B66-9EDD-F509639566A5}">
      <dgm:prSet/>
      <dgm:spPr/>
      <dgm:t>
        <a:bodyPr/>
        <a:lstStyle/>
        <a:p>
          <a:r>
            <a:rPr lang="en-US"/>
            <a:t>Graphic design</a:t>
          </a:r>
        </a:p>
      </dgm:t>
    </dgm:pt>
    <dgm:pt modelId="{98A418EA-F89D-4A7E-8482-6DFB6C0898C6}" type="parTrans" cxnId="{AD501D8C-616C-42F9-AE18-57C26B52AAF4}">
      <dgm:prSet/>
      <dgm:spPr/>
      <dgm:t>
        <a:bodyPr/>
        <a:lstStyle/>
        <a:p>
          <a:endParaRPr lang="en-US"/>
        </a:p>
      </dgm:t>
    </dgm:pt>
    <dgm:pt modelId="{0C84219B-650D-4376-B320-241DC9FA821E}" type="sibTrans" cxnId="{AD501D8C-616C-42F9-AE18-57C26B52AAF4}">
      <dgm:prSet/>
      <dgm:spPr/>
      <dgm:t>
        <a:bodyPr/>
        <a:lstStyle/>
        <a:p>
          <a:endParaRPr lang="en-US"/>
        </a:p>
      </dgm:t>
    </dgm:pt>
    <dgm:pt modelId="{5D6E7D3F-F7D4-4103-B834-EEF3241185E2}">
      <dgm:prSet/>
      <dgm:spPr/>
      <dgm:t>
        <a:bodyPr/>
        <a:lstStyle/>
        <a:p>
          <a:r>
            <a:rPr lang="en-US"/>
            <a:t>Photography</a:t>
          </a:r>
        </a:p>
      </dgm:t>
    </dgm:pt>
    <dgm:pt modelId="{327B2BBE-087F-46B4-9000-1D670026AEFA}" type="parTrans" cxnId="{F15D9F06-ACB2-4FC5-9CF2-E0966BAACC7B}">
      <dgm:prSet/>
      <dgm:spPr/>
      <dgm:t>
        <a:bodyPr/>
        <a:lstStyle/>
        <a:p>
          <a:endParaRPr lang="en-US"/>
        </a:p>
      </dgm:t>
    </dgm:pt>
    <dgm:pt modelId="{D719A6BF-5781-4E07-8997-4189AF7B1261}" type="sibTrans" cxnId="{F15D9F06-ACB2-4FC5-9CF2-E0966BAACC7B}">
      <dgm:prSet/>
      <dgm:spPr/>
      <dgm:t>
        <a:bodyPr/>
        <a:lstStyle/>
        <a:p>
          <a:endParaRPr lang="en-US"/>
        </a:p>
      </dgm:t>
    </dgm:pt>
    <dgm:pt modelId="{531CEAD1-7377-4566-8FD2-1173AE2287A5}">
      <dgm:prSet/>
      <dgm:spPr/>
      <dgm:t>
        <a:bodyPr/>
        <a:lstStyle/>
        <a:p>
          <a:r>
            <a:rPr lang="en-US"/>
            <a:t>Web articles, news releases and media outreach</a:t>
          </a:r>
        </a:p>
      </dgm:t>
    </dgm:pt>
    <dgm:pt modelId="{05E969B8-52B3-4FB6-B3E6-41B9951760BA}" type="parTrans" cxnId="{11143B63-8B52-45DB-B90A-B261B7D1D0BE}">
      <dgm:prSet/>
      <dgm:spPr/>
      <dgm:t>
        <a:bodyPr/>
        <a:lstStyle/>
        <a:p>
          <a:endParaRPr lang="en-US"/>
        </a:p>
      </dgm:t>
    </dgm:pt>
    <dgm:pt modelId="{782FDF9D-96EA-4F74-84B7-F5AE4FBB13A0}" type="sibTrans" cxnId="{11143B63-8B52-45DB-B90A-B261B7D1D0BE}">
      <dgm:prSet/>
      <dgm:spPr/>
      <dgm:t>
        <a:bodyPr/>
        <a:lstStyle/>
        <a:p>
          <a:endParaRPr lang="en-US"/>
        </a:p>
      </dgm:t>
    </dgm:pt>
    <dgm:pt modelId="{EC035FE7-ADA5-4D11-BC79-B1D6E61F39D1}">
      <dgm:prSet/>
      <dgm:spPr/>
      <dgm:t>
        <a:bodyPr/>
        <a:lstStyle/>
        <a:p>
          <a:r>
            <a:rPr lang="en-US"/>
            <a:t>Video</a:t>
          </a:r>
        </a:p>
      </dgm:t>
    </dgm:pt>
    <dgm:pt modelId="{917ED1A6-F99F-411F-AB6B-E4DB705B3487}" type="parTrans" cxnId="{24E2E732-D6F7-46C8-AE1F-F8AB2C0A4B2A}">
      <dgm:prSet/>
      <dgm:spPr/>
      <dgm:t>
        <a:bodyPr/>
        <a:lstStyle/>
        <a:p>
          <a:endParaRPr lang="en-US"/>
        </a:p>
      </dgm:t>
    </dgm:pt>
    <dgm:pt modelId="{01A5A1A2-6E7E-4EA3-B139-2D028FFD8A1E}" type="sibTrans" cxnId="{24E2E732-D6F7-46C8-AE1F-F8AB2C0A4B2A}">
      <dgm:prSet/>
      <dgm:spPr/>
      <dgm:t>
        <a:bodyPr/>
        <a:lstStyle/>
        <a:p>
          <a:endParaRPr lang="en-US"/>
        </a:p>
      </dgm:t>
    </dgm:pt>
    <dgm:pt modelId="{ED79CC54-8F26-4242-8CBB-71E3D119FE02}">
      <dgm:prSet/>
      <dgm:spPr/>
      <dgm:t>
        <a:bodyPr/>
        <a:lstStyle/>
        <a:p>
          <a:r>
            <a:rPr lang="en-US"/>
            <a:t>Consultation</a:t>
          </a:r>
        </a:p>
      </dgm:t>
    </dgm:pt>
    <dgm:pt modelId="{15128761-6BF2-461A-A745-93E5DF12DADF}" type="parTrans" cxnId="{89BF2790-DC2C-49AA-A91B-85F4D5885946}">
      <dgm:prSet/>
      <dgm:spPr/>
      <dgm:t>
        <a:bodyPr/>
        <a:lstStyle/>
        <a:p>
          <a:endParaRPr lang="en-US"/>
        </a:p>
      </dgm:t>
    </dgm:pt>
    <dgm:pt modelId="{D93523A0-E7D6-4A4F-B955-69BDDF45CE33}" type="sibTrans" cxnId="{89BF2790-DC2C-49AA-A91B-85F4D5885946}">
      <dgm:prSet/>
      <dgm:spPr/>
      <dgm:t>
        <a:bodyPr/>
        <a:lstStyle/>
        <a:p>
          <a:endParaRPr lang="en-US"/>
        </a:p>
      </dgm:t>
    </dgm:pt>
    <dgm:pt modelId="{1822EB69-DDE6-4A67-8E0E-21CAF4D663DA}" type="pres">
      <dgm:prSet presAssocID="{F3A58049-396B-481C-B692-2F8BC4113CE9}" presName="root" presStyleCnt="0">
        <dgm:presLayoutVars>
          <dgm:dir/>
          <dgm:resizeHandles val="exact"/>
        </dgm:presLayoutVars>
      </dgm:prSet>
      <dgm:spPr/>
    </dgm:pt>
    <dgm:pt modelId="{FFB1AD4C-A45E-48AB-94DE-25997D7EF270}" type="pres">
      <dgm:prSet presAssocID="{4FA7B023-336F-4895-8C15-F3E5A51975FC}" presName="compNode" presStyleCnt="0"/>
      <dgm:spPr/>
    </dgm:pt>
    <dgm:pt modelId="{C25A9B23-9C10-4126-A293-5DAE7B72654D}" type="pres">
      <dgm:prSet presAssocID="{4FA7B023-336F-4895-8C15-F3E5A51975FC}" presName="bgRect" presStyleLbl="bgShp" presStyleIdx="0" presStyleCnt="6"/>
      <dgm:spPr/>
    </dgm:pt>
    <dgm:pt modelId="{A397E189-CAC5-4B72-B1EC-983927CE29A6}" type="pres">
      <dgm:prSet presAssocID="{4FA7B023-336F-4895-8C15-F3E5A51975FC}"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D738017A-8D03-4A75-80C2-2AB464DC177C}" type="pres">
      <dgm:prSet presAssocID="{4FA7B023-336F-4895-8C15-F3E5A51975FC}" presName="spaceRect" presStyleCnt="0"/>
      <dgm:spPr/>
    </dgm:pt>
    <dgm:pt modelId="{E610D356-1A95-4FF7-882C-78D6ADFC913C}" type="pres">
      <dgm:prSet presAssocID="{4FA7B023-336F-4895-8C15-F3E5A51975FC}" presName="parTx" presStyleLbl="revTx" presStyleIdx="0" presStyleCnt="6">
        <dgm:presLayoutVars>
          <dgm:chMax val="0"/>
          <dgm:chPref val="0"/>
        </dgm:presLayoutVars>
      </dgm:prSet>
      <dgm:spPr/>
    </dgm:pt>
    <dgm:pt modelId="{41FCBE12-32BD-44AB-93BC-CB461B59016A}" type="pres">
      <dgm:prSet presAssocID="{FE30E787-F9DC-4773-8753-409F73189746}" presName="sibTrans" presStyleCnt="0"/>
      <dgm:spPr/>
    </dgm:pt>
    <dgm:pt modelId="{C2C7A903-7FB2-456D-ADA8-9F6DD5835CC1}" type="pres">
      <dgm:prSet presAssocID="{5D78413F-D5E7-4B66-9EDD-F509639566A5}" presName="compNode" presStyleCnt="0"/>
      <dgm:spPr/>
    </dgm:pt>
    <dgm:pt modelId="{AA224CD6-578C-4E42-8765-53B35C4C4DB5}" type="pres">
      <dgm:prSet presAssocID="{5D78413F-D5E7-4B66-9EDD-F509639566A5}" presName="bgRect" presStyleLbl="bgShp" presStyleIdx="1" presStyleCnt="6"/>
      <dgm:spPr/>
    </dgm:pt>
    <dgm:pt modelId="{A2E3E4D2-1648-4E46-B272-FA9F14497790}" type="pres">
      <dgm:prSet presAssocID="{5D78413F-D5E7-4B66-9EDD-F509639566A5}"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alette"/>
        </a:ext>
      </dgm:extLst>
    </dgm:pt>
    <dgm:pt modelId="{E93E89A4-3D86-4629-BC43-C54CD53069DD}" type="pres">
      <dgm:prSet presAssocID="{5D78413F-D5E7-4B66-9EDD-F509639566A5}" presName="spaceRect" presStyleCnt="0"/>
      <dgm:spPr/>
    </dgm:pt>
    <dgm:pt modelId="{23EAEDF6-642A-4443-927D-7ABCB412E743}" type="pres">
      <dgm:prSet presAssocID="{5D78413F-D5E7-4B66-9EDD-F509639566A5}" presName="parTx" presStyleLbl="revTx" presStyleIdx="1" presStyleCnt="6">
        <dgm:presLayoutVars>
          <dgm:chMax val="0"/>
          <dgm:chPref val="0"/>
        </dgm:presLayoutVars>
      </dgm:prSet>
      <dgm:spPr/>
    </dgm:pt>
    <dgm:pt modelId="{6A003F42-ECCF-40C5-84A2-0E0CEC4CAF54}" type="pres">
      <dgm:prSet presAssocID="{0C84219B-650D-4376-B320-241DC9FA821E}" presName="sibTrans" presStyleCnt="0"/>
      <dgm:spPr/>
    </dgm:pt>
    <dgm:pt modelId="{D2779A33-E257-4B36-A440-12DCDA1AD07C}" type="pres">
      <dgm:prSet presAssocID="{5D6E7D3F-F7D4-4103-B834-EEF3241185E2}" presName="compNode" presStyleCnt="0"/>
      <dgm:spPr/>
    </dgm:pt>
    <dgm:pt modelId="{E60A414E-4ADD-490F-9963-6A34DEF690B8}" type="pres">
      <dgm:prSet presAssocID="{5D6E7D3F-F7D4-4103-B834-EEF3241185E2}" presName="bgRect" presStyleLbl="bgShp" presStyleIdx="2" presStyleCnt="6"/>
      <dgm:spPr/>
    </dgm:pt>
    <dgm:pt modelId="{2C41CC43-48F4-46C4-90D4-F4AE09BF5B26}" type="pres">
      <dgm:prSet presAssocID="{5D6E7D3F-F7D4-4103-B834-EEF3241185E2}"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mera"/>
        </a:ext>
      </dgm:extLst>
    </dgm:pt>
    <dgm:pt modelId="{4546FC36-7234-488F-8191-52EA8297E8BB}" type="pres">
      <dgm:prSet presAssocID="{5D6E7D3F-F7D4-4103-B834-EEF3241185E2}" presName="spaceRect" presStyleCnt="0"/>
      <dgm:spPr/>
    </dgm:pt>
    <dgm:pt modelId="{9E03CF56-0F2C-4300-BAE4-1B69D259E8EC}" type="pres">
      <dgm:prSet presAssocID="{5D6E7D3F-F7D4-4103-B834-EEF3241185E2}" presName="parTx" presStyleLbl="revTx" presStyleIdx="2" presStyleCnt="6">
        <dgm:presLayoutVars>
          <dgm:chMax val="0"/>
          <dgm:chPref val="0"/>
        </dgm:presLayoutVars>
      </dgm:prSet>
      <dgm:spPr/>
    </dgm:pt>
    <dgm:pt modelId="{ACD4FFF1-8191-44DE-A004-CED4EE34A856}" type="pres">
      <dgm:prSet presAssocID="{D719A6BF-5781-4E07-8997-4189AF7B1261}" presName="sibTrans" presStyleCnt="0"/>
      <dgm:spPr/>
    </dgm:pt>
    <dgm:pt modelId="{C96725CF-47FC-4432-983A-BCE2CDBD242D}" type="pres">
      <dgm:prSet presAssocID="{531CEAD1-7377-4566-8FD2-1173AE2287A5}" presName="compNode" presStyleCnt="0"/>
      <dgm:spPr/>
    </dgm:pt>
    <dgm:pt modelId="{9638050E-7C56-445D-9909-48FE481AFB6D}" type="pres">
      <dgm:prSet presAssocID="{531CEAD1-7377-4566-8FD2-1173AE2287A5}" presName="bgRect" presStyleLbl="bgShp" presStyleIdx="3" presStyleCnt="6"/>
      <dgm:spPr/>
    </dgm:pt>
    <dgm:pt modelId="{19989AE4-D3A1-4904-9514-245FDEDE5078}" type="pres">
      <dgm:prSet presAssocID="{531CEAD1-7377-4566-8FD2-1173AE2287A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Newspaper"/>
        </a:ext>
      </dgm:extLst>
    </dgm:pt>
    <dgm:pt modelId="{0D36D048-7CD1-4E3D-AD4B-D19AA1D36A3C}" type="pres">
      <dgm:prSet presAssocID="{531CEAD1-7377-4566-8FD2-1173AE2287A5}" presName="spaceRect" presStyleCnt="0"/>
      <dgm:spPr/>
    </dgm:pt>
    <dgm:pt modelId="{086F1E77-1A93-4676-B367-210BE84B091F}" type="pres">
      <dgm:prSet presAssocID="{531CEAD1-7377-4566-8FD2-1173AE2287A5}" presName="parTx" presStyleLbl="revTx" presStyleIdx="3" presStyleCnt="6">
        <dgm:presLayoutVars>
          <dgm:chMax val="0"/>
          <dgm:chPref val="0"/>
        </dgm:presLayoutVars>
      </dgm:prSet>
      <dgm:spPr/>
    </dgm:pt>
    <dgm:pt modelId="{29166B51-5614-469F-828A-4D5F37D43D53}" type="pres">
      <dgm:prSet presAssocID="{782FDF9D-96EA-4F74-84B7-F5AE4FBB13A0}" presName="sibTrans" presStyleCnt="0"/>
      <dgm:spPr/>
    </dgm:pt>
    <dgm:pt modelId="{D3DF3FA9-00D5-4959-BBC0-76D3E0C7D81A}" type="pres">
      <dgm:prSet presAssocID="{EC035FE7-ADA5-4D11-BC79-B1D6E61F39D1}" presName="compNode" presStyleCnt="0"/>
      <dgm:spPr/>
    </dgm:pt>
    <dgm:pt modelId="{B0B4DF6E-736A-4FD2-8080-2F78A517A054}" type="pres">
      <dgm:prSet presAssocID="{EC035FE7-ADA5-4D11-BC79-B1D6E61F39D1}" presName="bgRect" presStyleLbl="bgShp" presStyleIdx="4" presStyleCnt="6"/>
      <dgm:spPr/>
    </dgm:pt>
    <dgm:pt modelId="{D5D14072-F80A-4098-A2E7-3ADB2761ED60}" type="pres">
      <dgm:prSet presAssocID="{EC035FE7-ADA5-4D11-BC79-B1D6E61F39D1}"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Video camera"/>
        </a:ext>
      </dgm:extLst>
    </dgm:pt>
    <dgm:pt modelId="{82594765-06E9-40D2-90BC-3795F97E2335}" type="pres">
      <dgm:prSet presAssocID="{EC035FE7-ADA5-4D11-BC79-B1D6E61F39D1}" presName="spaceRect" presStyleCnt="0"/>
      <dgm:spPr/>
    </dgm:pt>
    <dgm:pt modelId="{13B1EC31-2E41-4D48-BC62-E9148C9A8133}" type="pres">
      <dgm:prSet presAssocID="{EC035FE7-ADA5-4D11-BC79-B1D6E61F39D1}" presName="parTx" presStyleLbl="revTx" presStyleIdx="4" presStyleCnt="6">
        <dgm:presLayoutVars>
          <dgm:chMax val="0"/>
          <dgm:chPref val="0"/>
        </dgm:presLayoutVars>
      </dgm:prSet>
      <dgm:spPr/>
    </dgm:pt>
    <dgm:pt modelId="{C1F75B4D-48D2-4968-A3D1-76CE2EAEC78E}" type="pres">
      <dgm:prSet presAssocID="{01A5A1A2-6E7E-4EA3-B139-2D028FFD8A1E}" presName="sibTrans" presStyleCnt="0"/>
      <dgm:spPr/>
    </dgm:pt>
    <dgm:pt modelId="{80911D1D-4D3C-40D1-802D-2FB5E1F0420C}" type="pres">
      <dgm:prSet presAssocID="{ED79CC54-8F26-4242-8CBB-71E3D119FE02}" presName="compNode" presStyleCnt="0"/>
      <dgm:spPr/>
    </dgm:pt>
    <dgm:pt modelId="{059A2523-9867-4405-88BD-EBF495DA3D72}" type="pres">
      <dgm:prSet presAssocID="{ED79CC54-8F26-4242-8CBB-71E3D119FE02}" presName="bgRect" presStyleLbl="bgShp" presStyleIdx="5" presStyleCnt="6"/>
      <dgm:spPr/>
    </dgm:pt>
    <dgm:pt modelId="{5E98C970-0DA2-4018-B3AC-863B443239B1}" type="pres">
      <dgm:prSet presAssocID="{ED79CC54-8F26-4242-8CBB-71E3D119FE02}"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Doctor"/>
        </a:ext>
      </dgm:extLst>
    </dgm:pt>
    <dgm:pt modelId="{B5D2B377-7666-4763-A381-E81F9A2A11E7}" type="pres">
      <dgm:prSet presAssocID="{ED79CC54-8F26-4242-8CBB-71E3D119FE02}" presName="spaceRect" presStyleCnt="0"/>
      <dgm:spPr/>
    </dgm:pt>
    <dgm:pt modelId="{600D3EDF-C621-476C-901E-14EADB8ECC26}" type="pres">
      <dgm:prSet presAssocID="{ED79CC54-8F26-4242-8CBB-71E3D119FE02}" presName="parTx" presStyleLbl="revTx" presStyleIdx="5" presStyleCnt="6">
        <dgm:presLayoutVars>
          <dgm:chMax val="0"/>
          <dgm:chPref val="0"/>
        </dgm:presLayoutVars>
      </dgm:prSet>
      <dgm:spPr/>
    </dgm:pt>
  </dgm:ptLst>
  <dgm:cxnLst>
    <dgm:cxn modelId="{F15D9F06-ACB2-4FC5-9CF2-E0966BAACC7B}" srcId="{F3A58049-396B-481C-B692-2F8BC4113CE9}" destId="{5D6E7D3F-F7D4-4103-B834-EEF3241185E2}" srcOrd="2" destOrd="0" parTransId="{327B2BBE-087F-46B4-9000-1D670026AEFA}" sibTransId="{D719A6BF-5781-4E07-8997-4189AF7B1261}"/>
    <dgm:cxn modelId="{24E2E732-D6F7-46C8-AE1F-F8AB2C0A4B2A}" srcId="{F3A58049-396B-481C-B692-2F8BC4113CE9}" destId="{EC035FE7-ADA5-4D11-BC79-B1D6E61F39D1}" srcOrd="4" destOrd="0" parTransId="{917ED1A6-F99F-411F-AB6B-E4DB705B3487}" sibTransId="{01A5A1A2-6E7E-4EA3-B139-2D028FFD8A1E}"/>
    <dgm:cxn modelId="{B715113A-B363-48BC-9D1B-7BB2FD847370}" type="presOf" srcId="{531CEAD1-7377-4566-8FD2-1173AE2287A5}" destId="{086F1E77-1A93-4676-B367-210BE84B091F}" srcOrd="0" destOrd="0" presId="urn:microsoft.com/office/officeart/2018/2/layout/IconVerticalSolidList"/>
    <dgm:cxn modelId="{11143B63-8B52-45DB-B90A-B261B7D1D0BE}" srcId="{F3A58049-396B-481C-B692-2F8BC4113CE9}" destId="{531CEAD1-7377-4566-8FD2-1173AE2287A5}" srcOrd="3" destOrd="0" parTransId="{05E969B8-52B3-4FB6-B3E6-41B9951760BA}" sibTransId="{782FDF9D-96EA-4F74-84B7-F5AE4FBB13A0}"/>
    <dgm:cxn modelId="{B985C787-1644-4FC9-BF22-7177C702D4E3}" type="presOf" srcId="{EC035FE7-ADA5-4D11-BC79-B1D6E61F39D1}" destId="{13B1EC31-2E41-4D48-BC62-E9148C9A8133}" srcOrd="0" destOrd="0" presId="urn:microsoft.com/office/officeart/2018/2/layout/IconVerticalSolidList"/>
    <dgm:cxn modelId="{AD501D8C-616C-42F9-AE18-57C26B52AAF4}" srcId="{F3A58049-396B-481C-B692-2F8BC4113CE9}" destId="{5D78413F-D5E7-4B66-9EDD-F509639566A5}" srcOrd="1" destOrd="0" parTransId="{98A418EA-F89D-4A7E-8482-6DFB6C0898C6}" sibTransId="{0C84219B-650D-4376-B320-241DC9FA821E}"/>
    <dgm:cxn modelId="{89BF2790-DC2C-49AA-A91B-85F4D5885946}" srcId="{F3A58049-396B-481C-B692-2F8BC4113CE9}" destId="{ED79CC54-8F26-4242-8CBB-71E3D119FE02}" srcOrd="5" destOrd="0" parTransId="{15128761-6BF2-461A-A745-93E5DF12DADF}" sibTransId="{D93523A0-E7D6-4A4F-B955-69BDDF45CE33}"/>
    <dgm:cxn modelId="{0A0738A8-63C5-40FA-9D27-C76EE28FC40F}" type="presOf" srcId="{5D6E7D3F-F7D4-4103-B834-EEF3241185E2}" destId="{9E03CF56-0F2C-4300-BAE4-1B69D259E8EC}" srcOrd="0" destOrd="0" presId="urn:microsoft.com/office/officeart/2018/2/layout/IconVerticalSolidList"/>
    <dgm:cxn modelId="{25987BA8-0EBC-49ED-807E-A7BE84948020}" type="presOf" srcId="{5D78413F-D5E7-4B66-9EDD-F509639566A5}" destId="{23EAEDF6-642A-4443-927D-7ABCB412E743}" srcOrd="0" destOrd="0" presId="urn:microsoft.com/office/officeart/2018/2/layout/IconVerticalSolidList"/>
    <dgm:cxn modelId="{C0F111AA-7025-4AF7-8D03-662D5D9C00E6}" type="presOf" srcId="{4FA7B023-336F-4895-8C15-F3E5A51975FC}" destId="{E610D356-1A95-4FF7-882C-78D6ADFC913C}" srcOrd="0" destOrd="0" presId="urn:microsoft.com/office/officeart/2018/2/layout/IconVerticalSolidList"/>
    <dgm:cxn modelId="{B55491B1-C0DD-4959-B391-F02DB943462C}" type="presOf" srcId="{F3A58049-396B-481C-B692-2F8BC4113CE9}" destId="{1822EB69-DDE6-4A67-8E0E-21CAF4D663DA}" srcOrd="0" destOrd="0" presId="urn:microsoft.com/office/officeart/2018/2/layout/IconVerticalSolidList"/>
    <dgm:cxn modelId="{451C15B2-5B69-4D3A-987A-BF9CEF7C4ED5}" type="presOf" srcId="{ED79CC54-8F26-4242-8CBB-71E3D119FE02}" destId="{600D3EDF-C621-476C-901E-14EADB8ECC26}" srcOrd="0" destOrd="0" presId="urn:microsoft.com/office/officeart/2018/2/layout/IconVerticalSolidList"/>
    <dgm:cxn modelId="{56964FBD-C9F7-4C92-9E37-FB3783A9F89B}" srcId="{F3A58049-396B-481C-B692-2F8BC4113CE9}" destId="{4FA7B023-336F-4895-8C15-F3E5A51975FC}" srcOrd="0" destOrd="0" parTransId="{C8034BD6-DC65-4BFB-8F56-BD7E21C8D796}" sibTransId="{FE30E787-F9DC-4773-8753-409F73189746}"/>
    <dgm:cxn modelId="{C28A1A2D-8CCD-45DD-BFE7-259E56E83B40}" type="presParOf" srcId="{1822EB69-DDE6-4A67-8E0E-21CAF4D663DA}" destId="{FFB1AD4C-A45E-48AB-94DE-25997D7EF270}" srcOrd="0" destOrd="0" presId="urn:microsoft.com/office/officeart/2018/2/layout/IconVerticalSolidList"/>
    <dgm:cxn modelId="{3BA13431-61ED-44FD-BBD6-82F6A5862311}" type="presParOf" srcId="{FFB1AD4C-A45E-48AB-94DE-25997D7EF270}" destId="{C25A9B23-9C10-4126-A293-5DAE7B72654D}" srcOrd="0" destOrd="0" presId="urn:microsoft.com/office/officeart/2018/2/layout/IconVerticalSolidList"/>
    <dgm:cxn modelId="{875BC2F0-5188-4E89-8297-180F9C0A7228}" type="presParOf" srcId="{FFB1AD4C-A45E-48AB-94DE-25997D7EF270}" destId="{A397E189-CAC5-4B72-B1EC-983927CE29A6}" srcOrd="1" destOrd="0" presId="urn:microsoft.com/office/officeart/2018/2/layout/IconVerticalSolidList"/>
    <dgm:cxn modelId="{CCD3936F-4173-4FEE-B9E4-06462B9DDFC1}" type="presParOf" srcId="{FFB1AD4C-A45E-48AB-94DE-25997D7EF270}" destId="{D738017A-8D03-4A75-80C2-2AB464DC177C}" srcOrd="2" destOrd="0" presId="urn:microsoft.com/office/officeart/2018/2/layout/IconVerticalSolidList"/>
    <dgm:cxn modelId="{5AA342F4-F3A1-482C-8FA1-0C6EE19B83C8}" type="presParOf" srcId="{FFB1AD4C-A45E-48AB-94DE-25997D7EF270}" destId="{E610D356-1A95-4FF7-882C-78D6ADFC913C}" srcOrd="3" destOrd="0" presId="urn:microsoft.com/office/officeart/2018/2/layout/IconVerticalSolidList"/>
    <dgm:cxn modelId="{881E8AE8-FAE4-4794-81C6-7804BACBB5E0}" type="presParOf" srcId="{1822EB69-DDE6-4A67-8E0E-21CAF4D663DA}" destId="{41FCBE12-32BD-44AB-93BC-CB461B59016A}" srcOrd="1" destOrd="0" presId="urn:microsoft.com/office/officeart/2018/2/layout/IconVerticalSolidList"/>
    <dgm:cxn modelId="{F2FB4A0A-F468-4C56-B04F-448F5AC177A4}" type="presParOf" srcId="{1822EB69-DDE6-4A67-8E0E-21CAF4D663DA}" destId="{C2C7A903-7FB2-456D-ADA8-9F6DD5835CC1}" srcOrd="2" destOrd="0" presId="urn:microsoft.com/office/officeart/2018/2/layout/IconVerticalSolidList"/>
    <dgm:cxn modelId="{6FA41565-59B7-435E-B1B3-5DE52D8B03B6}" type="presParOf" srcId="{C2C7A903-7FB2-456D-ADA8-9F6DD5835CC1}" destId="{AA224CD6-578C-4E42-8765-53B35C4C4DB5}" srcOrd="0" destOrd="0" presId="urn:microsoft.com/office/officeart/2018/2/layout/IconVerticalSolidList"/>
    <dgm:cxn modelId="{D955CE33-133D-408D-AC76-7FC1486AC919}" type="presParOf" srcId="{C2C7A903-7FB2-456D-ADA8-9F6DD5835CC1}" destId="{A2E3E4D2-1648-4E46-B272-FA9F14497790}" srcOrd="1" destOrd="0" presId="urn:microsoft.com/office/officeart/2018/2/layout/IconVerticalSolidList"/>
    <dgm:cxn modelId="{20115F4F-8809-4AB9-983F-E66EFBED817B}" type="presParOf" srcId="{C2C7A903-7FB2-456D-ADA8-9F6DD5835CC1}" destId="{E93E89A4-3D86-4629-BC43-C54CD53069DD}" srcOrd="2" destOrd="0" presId="urn:microsoft.com/office/officeart/2018/2/layout/IconVerticalSolidList"/>
    <dgm:cxn modelId="{156A8D50-BC78-4754-98AF-366E22109F2A}" type="presParOf" srcId="{C2C7A903-7FB2-456D-ADA8-9F6DD5835CC1}" destId="{23EAEDF6-642A-4443-927D-7ABCB412E743}" srcOrd="3" destOrd="0" presId="urn:microsoft.com/office/officeart/2018/2/layout/IconVerticalSolidList"/>
    <dgm:cxn modelId="{C87D79AB-0B79-402C-A586-A9B1008B2C72}" type="presParOf" srcId="{1822EB69-DDE6-4A67-8E0E-21CAF4D663DA}" destId="{6A003F42-ECCF-40C5-84A2-0E0CEC4CAF54}" srcOrd="3" destOrd="0" presId="urn:microsoft.com/office/officeart/2018/2/layout/IconVerticalSolidList"/>
    <dgm:cxn modelId="{4194B868-25C0-4FCB-8C6C-F34C93C1D6A5}" type="presParOf" srcId="{1822EB69-DDE6-4A67-8E0E-21CAF4D663DA}" destId="{D2779A33-E257-4B36-A440-12DCDA1AD07C}" srcOrd="4" destOrd="0" presId="urn:microsoft.com/office/officeart/2018/2/layout/IconVerticalSolidList"/>
    <dgm:cxn modelId="{93A26B22-B2EC-48E4-AE21-EF3AA619DC6E}" type="presParOf" srcId="{D2779A33-E257-4B36-A440-12DCDA1AD07C}" destId="{E60A414E-4ADD-490F-9963-6A34DEF690B8}" srcOrd="0" destOrd="0" presId="urn:microsoft.com/office/officeart/2018/2/layout/IconVerticalSolidList"/>
    <dgm:cxn modelId="{E1C727A0-435E-48E7-B77D-8A9EF26E0F1D}" type="presParOf" srcId="{D2779A33-E257-4B36-A440-12DCDA1AD07C}" destId="{2C41CC43-48F4-46C4-90D4-F4AE09BF5B26}" srcOrd="1" destOrd="0" presId="urn:microsoft.com/office/officeart/2018/2/layout/IconVerticalSolidList"/>
    <dgm:cxn modelId="{CC61C764-3B0C-4B58-97C5-A0B9099757E3}" type="presParOf" srcId="{D2779A33-E257-4B36-A440-12DCDA1AD07C}" destId="{4546FC36-7234-488F-8191-52EA8297E8BB}" srcOrd="2" destOrd="0" presId="urn:microsoft.com/office/officeart/2018/2/layout/IconVerticalSolidList"/>
    <dgm:cxn modelId="{541EC34D-EEAD-46E6-85B8-997FFB8EB9BE}" type="presParOf" srcId="{D2779A33-E257-4B36-A440-12DCDA1AD07C}" destId="{9E03CF56-0F2C-4300-BAE4-1B69D259E8EC}" srcOrd="3" destOrd="0" presId="urn:microsoft.com/office/officeart/2018/2/layout/IconVerticalSolidList"/>
    <dgm:cxn modelId="{FAFF4E16-910E-43EC-8521-868479105537}" type="presParOf" srcId="{1822EB69-DDE6-4A67-8E0E-21CAF4D663DA}" destId="{ACD4FFF1-8191-44DE-A004-CED4EE34A856}" srcOrd="5" destOrd="0" presId="urn:microsoft.com/office/officeart/2018/2/layout/IconVerticalSolidList"/>
    <dgm:cxn modelId="{F7EAAA53-679D-4CF2-AA60-4F7D90B22673}" type="presParOf" srcId="{1822EB69-DDE6-4A67-8E0E-21CAF4D663DA}" destId="{C96725CF-47FC-4432-983A-BCE2CDBD242D}" srcOrd="6" destOrd="0" presId="urn:microsoft.com/office/officeart/2018/2/layout/IconVerticalSolidList"/>
    <dgm:cxn modelId="{18C5BEFF-CC9F-4645-A64A-C907C129B044}" type="presParOf" srcId="{C96725CF-47FC-4432-983A-BCE2CDBD242D}" destId="{9638050E-7C56-445D-9909-48FE481AFB6D}" srcOrd="0" destOrd="0" presId="urn:microsoft.com/office/officeart/2018/2/layout/IconVerticalSolidList"/>
    <dgm:cxn modelId="{2A91E6A7-CEF2-4CFB-8ABA-29AA8B4C93DD}" type="presParOf" srcId="{C96725CF-47FC-4432-983A-BCE2CDBD242D}" destId="{19989AE4-D3A1-4904-9514-245FDEDE5078}" srcOrd="1" destOrd="0" presId="urn:microsoft.com/office/officeart/2018/2/layout/IconVerticalSolidList"/>
    <dgm:cxn modelId="{39141B63-2AED-413E-808C-1551F747BBAB}" type="presParOf" srcId="{C96725CF-47FC-4432-983A-BCE2CDBD242D}" destId="{0D36D048-7CD1-4E3D-AD4B-D19AA1D36A3C}" srcOrd="2" destOrd="0" presId="urn:microsoft.com/office/officeart/2018/2/layout/IconVerticalSolidList"/>
    <dgm:cxn modelId="{A4C8FCE6-20DD-468A-A8A0-6F2888A8A511}" type="presParOf" srcId="{C96725CF-47FC-4432-983A-BCE2CDBD242D}" destId="{086F1E77-1A93-4676-B367-210BE84B091F}" srcOrd="3" destOrd="0" presId="urn:microsoft.com/office/officeart/2018/2/layout/IconVerticalSolidList"/>
    <dgm:cxn modelId="{46C24CEE-B2AC-45DD-9BAB-CE55DA244893}" type="presParOf" srcId="{1822EB69-DDE6-4A67-8E0E-21CAF4D663DA}" destId="{29166B51-5614-469F-828A-4D5F37D43D53}" srcOrd="7" destOrd="0" presId="urn:microsoft.com/office/officeart/2018/2/layout/IconVerticalSolidList"/>
    <dgm:cxn modelId="{4B248D21-B453-4B86-9593-CBC39F263E59}" type="presParOf" srcId="{1822EB69-DDE6-4A67-8E0E-21CAF4D663DA}" destId="{D3DF3FA9-00D5-4959-BBC0-76D3E0C7D81A}" srcOrd="8" destOrd="0" presId="urn:microsoft.com/office/officeart/2018/2/layout/IconVerticalSolidList"/>
    <dgm:cxn modelId="{8D4F2293-B15D-4DEB-8743-1CAD4FE3C381}" type="presParOf" srcId="{D3DF3FA9-00D5-4959-BBC0-76D3E0C7D81A}" destId="{B0B4DF6E-736A-4FD2-8080-2F78A517A054}" srcOrd="0" destOrd="0" presId="urn:microsoft.com/office/officeart/2018/2/layout/IconVerticalSolidList"/>
    <dgm:cxn modelId="{FCE8F938-7CEF-43A9-A0C8-F173333F026A}" type="presParOf" srcId="{D3DF3FA9-00D5-4959-BBC0-76D3E0C7D81A}" destId="{D5D14072-F80A-4098-A2E7-3ADB2761ED60}" srcOrd="1" destOrd="0" presId="urn:microsoft.com/office/officeart/2018/2/layout/IconVerticalSolidList"/>
    <dgm:cxn modelId="{6049DDAB-F616-4C4D-9E34-8D521338ED21}" type="presParOf" srcId="{D3DF3FA9-00D5-4959-BBC0-76D3E0C7D81A}" destId="{82594765-06E9-40D2-90BC-3795F97E2335}" srcOrd="2" destOrd="0" presId="urn:microsoft.com/office/officeart/2018/2/layout/IconVerticalSolidList"/>
    <dgm:cxn modelId="{4E87F5DD-E4E4-46DB-91FF-44828344B2A9}" type="presParOf" srcId="{D3DF3FA9-00D5-4959-BBC0-76D3E0C7D81A}" destId="{13B1EC31-2E41-4D48-BC62-E9148C9A8133}" srcOrd="3" destOrd="0" presId="urn:microsoft.com/office/officeart/2018/2/layout/IconVerticalSolidList"/>
    <dgm:cxn modelId="{B56B1051-0E11-42D2-B8ED-F2453F4CBB4C}" type="presParOf" srcId="{1822EB69-DDE6-4A67-8E0E-21CAF4D663DA}" destId="{C1F75B4D-48D2-4968-A3D1-76CE2EAEC78E}" srcOrd="9" destOrd="0" presId="urn:microsoft.com/office/officeart/2018/2/layout/IconVerticalSolidList"/>
    <dgm:cxn modelId="{F99220D1-DF19-407B-A5AF-20414B0D9FE0}" type="presParOf" srcId="{1822EB69-DDE6-4A67-8E0E-21CAF4D663DA}" destId="{80911D1D-4D3C-40D1-802D-2FB5E1F0420C}" srcOrd="10" destOrd="0" presId="urn:microsoft.com/office/officeart/2018/2/layout/IconVerticalSolidList"/>
    <dgm:cxn modelId="{6C814102-4C13-4E0C-9CB9-D211E447B296}" type="presParOf" srcId="{80911D1D-4D3C-40D1-802D-2FB5E1F0420C}" destId="{059A2523-9867-4405-88BD-EBF495DA3D72}" srcOrd="0" destOrd="0" presId="urn:microsoft.com/office/officeart/2018/2/layout/IconVerticalSolidList"/>
    <dgm:cxn modelId="{9E6BD3EC-7E73-4AB7-94BA-0D1E79CCB00E}" type="presParOf" srcId="{80911D1D-4D3C-40D1-802D-2FB5E1F0420C}" destId="{5E98C970-0DA2-4018-B3AC-863B443239B1}" srcOrd="1" destOrd="0" presId="urn:microsoft.com/office/officeart/2018/2/layout/IconVerticalSolidList"/>
    <dgm:cxn modelId="{08DDBFD5-794C-4AAC-86EF-24656DE614DE}" type="presParOf" srcId="{80911D1D-4D3C-40D1-802D-2FB5E1F0420C}" destId="{B5D2B377-7666-4763-A381-E81F9A2A11E7}" srcOrd="2" destOrd="0" presId="urn:microsoft.com/office/officeart/2018/2/layout/IconVerticalSolidList"/>
    <dgm:cxn modelId="{921F8E53-2A7C-488C-A511-0926F2E8B8E0}" type="presParOf" srcId="{80911D1D-4D3C-40D1-802D-2FB5E1F0420C}" destId="{600D3EDF-C621-476C-901E-14EADB8ECC2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F0A5F57-5BA6-4C78-99F5-ED0734C142F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C04C63B-6444-4498-B18F-E9A6FB31732A}">
      <dgm:prSet/>
      <dgm:spPr/>
      <dgm:t>
        <a:bodyPr/>
        <a:lstStyle/>
        <a:p>
          <a:r>
            <a:rPr lang="en-US" dirty="0"/>
            <a:t>Social </a:t>
          </a:r>
          <a:r>
            <a:rPr lang="en-US" dirty="0">
              <a:latin typeface="Century Gothic"/>
            </a:rPr>
            <a:t>media</a:t>
          </a:r>
          <a:r>
            <a:rPr lang="en-US" dirty="0"/>
            <a:t> – </a:t>
          </a:r>
          <a:r>
            <a:rPr lang="en-US" dirty="0">
              <a:latin typeface="Century Gothic"/>
            </a:rPr>
            <a:t>personal</a:t>
          </a:r>
          <a:r>
            <a:rPr lang="en-US" dirty="0"/>
            <a:t> and </a:t>
          </a:r>
          <a:r>
            <a:rPr lang="en-US" dirty="0">
              <a:latin typeface="Century Gothic"/>
            </a:rPr>
            <a:t>institutional</a:t>
          </a:r>
          <a:endParaRPr lang="en-US" dirty="0"/>
        </a:p>
      </dgm:t>
    </dgm:pt>
    <dgm:pt modelId="{FE01BA67-8483-444C-A3A4-476EA719385C}" type="parTrans" cxnId="{00C188B6-B8CC-4074-9E7A-C73019D70BF5}">
      <dgm:prSet/>
      <dgm:spPr/>
      <dgm:t>
        <a:bodyPr/>
        <a:lstStyle/>
        <a:p>
          <a:endParaRPr lang="en-US"/>
        </a:p>
      </dgm:t>
    </dgm:pt>
    <dgm:pt modelId="{18D241BC-53FD-4D63-9119-2A2615DA8630}" type="sibTrans" cxnId="{00C188B6-B8CC-4074-9E7A-C73019D70BF5}">
      <dgm:prSet/>
      <dgm:spPr/>
      <dgm:t>
        <a:bodyPr/>
        <a:lstStyle/>
        <a:p>
          <a:endParaRPr lang="en-US"/>
        </a:p>
      </dgm:t>
    </dgm:pt>
    <dgm:pt modelId="{7BE16D49-4CFB-4BD6-B122-FA1EEB8E21A5}">
      <dgm:prSet/>
      <dgm:spPr/>
      <dgm:t>
        <a:bodyPr/>
        <a:lstStyle/>
        <a:p>
          <a:r>
            <a:rPr lang="en-US" dirty="0"/>
            <a:t>MSU and </a:t>
          </a:r>
          <a:r>
            <a:rPr lang="en-US" dirty="0">
              <a:latin typeface="Century Gothic"/>
            </a:rPr>
            <a:t>college</a:t>
          </a:r>
          <a:r>
            <a:rPr lang="en-US" dirty="0"/>
            <a:t>/</a:t>
          </a:r>
          <a:r>
            <a:rPr lang="en-US" dirty="0">
              <a:latin typeface="Century Gothic"/>
            </a:rPr>
            <a:t>departmental</a:t>
          </a:r>
          <a:r>
            <a:rPr lang="en-US" dirty="0"/>
            <a:t> </a:t>
          </a:r>
          <a:r>
            <a:rPr lang="en-US" dirty="0">
              <a:latin typeface="Century Gothic"/>
            </a:rPr>
            <a:t>website</a:t>
          </a:r>
          <a:r>
            <a:rPr lang="en-US" dirty="0"/>
            <a:t> </a:t>
          </a:r>
          <a:r>
            <a:rPr lang="en-US" dirty="0">
              <a:latin typeface="Century Gothic"/>
            </a:rPr>
            <a:t>articles</a:t>
          </a:r>
          <a:r>
            <a:rPr lang="en-US" dirty="0"/>
            <a:t>, </a:t>
          </a:r>
          <a:r>
            <a:rPr lang="en-US" dirty="0">
              <a:latin typeface="Century Gothic"/>
            </a:rPr>
            <a:t>news</a:t>
          </a:r>
          <a:r>
            <a:rPr lang="en-US" dirty="0"/>
            <a:t> </a:t>
          </a:r>
          <a:r>
            <a:rPr lang="en-US" dirty="0">
              <a:latin typeface="Century Gothic"/>
            </a:rPr>
            <a:t>releases</a:t>
          </a:r>
          <a:endParaRPr lang="en-US" dirty="0"/>
        </a:p>
      </dgm:t>
    </dgm:pt>
    <dgm:pt modelId="{100A4AA1-FA0C-4684-B231-92511FCFBB1B}" type="parTrans" cxnId="{4F6C533D-3285-48DB-B1FC-6C6A0DB1E151}">
      <dgm:prSet/>
      <dgm:spPr/>
      <dgm:t>
        <a:bodyPr/>
        <a:lstStyle/>
        <a:p>
          <a:endParaRPr lang="en-US"/>
        </a:p>
      </dgm:t>
    </dgm:pt>
    <dgm:pt modelId="{F362DE2C-4648-4168-A8E5-F8848A8CB9DB}" type="sibTrans" cxnId="{4F6C533D-3285-48DB-B1FC-6C6A0DB1E151}">
      <dgm:prSet/>
      <dgm:spPr/>
      <dgm:t>
        <a:bodyPr/>
        <a:lstStyle/>
        <a:p>
          <a:endParaRPr lang="en-US"/>
        </a:p>
      </dgm:t>
    </dgm:pt>
    <dgm:pt modelId="{64A5618A-D20F-41CB-A997-9E5B01C4A189}">
      <dgm:prSet/>
      <dgm:spPr/>
      <dgm:t>
        <a:bodyPr/>
        <a:lstStyle/>
        <a:p>
          <a:r>
            <a:rPr lang="en-US" dirty="0"/>
            <a:t>The Conversation</a:t>
          </a:r>
        </a:p>
      </dgm:t>
    </dgm:pt>
    <dgm:pt modelId="{99A159D7-0332-4543-9165-5AD0EEFBE108}" type="parTrans" cxnId="{F6782056-CCCB-4C81-B6E9-F7EDF57AF044}">
      <dgm:prSet/>
      <dgm:spPr/>
      <dgm:t>
        <a:bodyPr/>
        <a:lstStyle/>
        <a:p>
          <a:endParaRPr lang="en-US"/>
        </a:p>
      </dgm:t>
    </dgm:pt>
    <dgm:pt modelId="{16A38B63-A819-4731-BC6E-AF4DB78F943F}" type="sibTrans" cxnId="{F6782056-CCCB-4C81-B6E9-F7EDF57AF044}">
      <dgm:prSet/>
      <dgm:spPr/>
      <dgm:t>
        <a:bodyPr/>
        <a:lstStyle/>
        <a:p>
          <a:endParaRPr lang="en-US"/>
        </a:p>
      </dgm:t>
    </dgm:pt>
    <dgm:pt modelId="{0BDF2EDD-731B-429F-8E7F-895A3A083CE9}">
      <dgm:prSet/>
      <dgm:spPr/>
      <dgm:t>
        <a:bodyPr/>
        <a:lstStyle/>
        <a:p>
          <a:r>
            <a:rPr lang="en-US" dirty="0" err="1"/>
            <a:t>EurekAlert</a:t>
          </a:r>
          <a:r>
            <a:rPr lang="en-US" dirty="0"/>
            <a:t>!</a:t>
          </a:r>
        </a:p>
      </dgm:t>
    </dgm:pt>
    <dgm:pt modelId="{69095613-CC52-4C1B-B004-95F8A476E0E6}" type="parTrans" cxnId="{5EEFD2C1-EA7F-4865-995B-13E0BA914F7D}">
      <dgm:prSet/>
      <dgm:spPr/>
      <dgm:t>
        <a:bodyPr/>
        <a:lstStyle/>
        <a:p>
          <a:endParaRPr lang="en-US"/>
        </a:p>
      </dgm:t>
    </dgm:pt>
    <dgm:pt modelId="{F3322E27-7A45-4242-8191-81E2FDF6DAA9}" type="sibTrans" cxnId="{5EEFD2C1-EA7F-4865-995B-13E0BA914F7D}">
      <dgm:prSet/>
      <dgm:spPr/>
      <dgm:t>
        <a:bodyPr/>
        <a:lstStyle/>
        <a:p>
          <a:endParaRPr lang="en-US"/>
        </a:p>
      </dgm:t>
    </dgm:pt>
    <dgm:pt modelId="{2456B120-5966-4804-B62B-AE6EEC40C7B7}">
      <dgm:prSet/>
      <dgm:spPr/>
      <dgm:t>
        <a:bodyPr/>
        <a:lstStyle/>
        <a:p>
          <a:r>
            <a:rPr lang="en-US" dirty="0"/>
            <a:t>Alumnus Magazine</a:t>
          </a:r>
        </a:p>
      </dgm:t>
    </dgm:pt>
    <dgm:pt modelId="{5006A7A3-92F8-43CD-B69B-F22D3534311A}" type="parTrans" cxnId="{A1B32AF3-93A6-44C8-818C-B1164AD3C7DB}">
      <dgm:prSet/>
      <dgm:spPr/>
      <dgm:t>
        <a:bodyPr/>
        <a:lstStyle/>
        <a:p>
          <a:endParaRPr lang="en-US"/>
        </a:p>
      </dgm:t>
    </dgm:pt>
    <dgm:pt modelId="{80FC8C55-B653-4529-AA0E-3E1A98CFA11D}" type="sibTrans" cxnId="{A1B32AF3-93A6-44C8-818C-B1164AD3C7DB}">
      <dgm:prSet/>
      <dgm:spPr/>
      <dgm:t>
        <a:bodyPr/>
        <a:lstStyle/>
        <a:p>
          <a:endParaRPr lang="en-US"/>
        </a:p>
      </dgm:t>
    </dgm:pt>
    <dgm:pt modelId="{02970202-13A8-4473-926E-6CCDA589CA73}">
      <dgm:prSet/>
      <dgm:spPr/>
      <dgm:t>
        <a:bodyPr/>
        <a:lstStyle/>
        <a:p>
          <a:r>
            <a:rPr lang="en-US" dirty="0"/>
            <a:t>Media </a:t>
          </a:r>
          <a:r>
            <a:rPr lang="en-US" dirty="0">
              <a:latin typeface="Century Gothic"/>
            </a:rPr>
            <a:t>outreach</a:t>
          </a:r>
          <a:r>
            <a:rPr lang="en-US" dirty="0"/>
            <a:t> – </a:t>
          </a:r>
          <a:r>
            <a:rPr lang="en-US" dirty="0">
              <a:latin typeface="Century Gothic"/>
            </a:rPr>
            <a:t>specialized</a:t>
          </a:r>
          <a:r>
            <a:rPr lang="en-US" dirty="0"/>
            <a:t> </a:t>
          </a:r>
          <a:r>
            <a:rPr lang="en-US" dirty="0">
              <a:latin typeface="Century Gothic"/>
            </a:rPr>
            <a:t>lists</a:t>
          </a:r>
          <a:endParaRPr lang="en-US" dirty="0"/>
        </a:p>
      </dgm:t>
    </dgm:pt>
    <dgm:pt modelId="{4BDF3328-7F7E-4F62-873A-3E7EF8159014}" type="parTrans" cxnId="{DA896BB4-D013-4D77-ABEF-D676F8E184C2}">
      <dgm:prSet/>
      <dgm:spPr/>
      <dgm:t>
        <a:bodyPr/>
        <a:lstStyle/>
        <a:p>
          <a:endParaRPr lang="en-US"/>
        </a:p>
      </dgm:t>
    </dgm:pt>
    <dgm:pt modelId="{2BB5248B-2DD5-487A-BB45-0D11FF5DF73D}" type="sibTrans" cxnId="{DA896BB4-D013-4D77-ABEF-D676F8E184C2}">
      <dgm:prSet/>
      <dgm:spPr/>
      <dgm:t>
        <a:bodyPr/>
        <a:lstStyle/>
        <a:p>
          <a:endParaRPr lang="en-US"/>
        </a:p>
      </dgm:t>
    </dgm:pt>
    <dgm:pt modelId="{86C746D6-6480-46B7-87F5-8005D613F876}">
      <dgm:prSet/>
      <dgm:spPr/>
      <dgm:t>
        <a:bodyPr/>
        <a:lstStyle/>
        <a:p>
          <a:r>
            <a:rPr lang="en-US" dirty="0"/>
            <a:t>E-Mail</a:t>
          </a:r>
        </a:p>
      </dgm:t>
    </dgm:pt>
    <dgm:pt modelId="{8744E309-9699-4AA8-B8AC-7F8844388C9C}" type="parTrans" cxnId="{8F6B6495-E5F9-45C4-94A8-51C6A2D2968A}">
      <dgm:prSet/>
      <dgm:spPr/>
      <dgm:t>
        <a:bodyPr/>
        <a:lstStyle/>
        <a:p>
          <a:endParaRPr lang="en-US"/>
        </a:p>
      </dgm:t>
    </dgm:pt>
    <dgm:pt modelId="{6347CBAC-BC0B-4461-BEBB-8F6B2615C2B8}" type="sibTrans" cxnId="{8F6B6495-E5F9-45C4-94A8-51C6A2D2968A}">
      <dgm:prSet/>
      <dgm:spPr/>
      <dgm:t>
        <a:bodyPr/>
        <a:lstStyle/>
        <a:p>
          <a:endParaRPr lang="en-US"/>
        </a:p>
      </dgm:t>
    </dgm:pt>
    <dgm:pt modelId="{F36A58DA-F179-4D7F-91DB-0896C0BA00A0}">
      <dgm:prSet/>
      <dgm:spPr/>
      <dgm:t>
        <a:bodyPr/>
        <a:lstStyle/>
        <a:p>
          <a:r>
            <a:rPr lang="en-US" dirty="0"/>
            <a:t>Events</a:t>
          </a:r>
        </a:p>
      </dgm:t>
    </dgm:pt>
    <dgm:pt modelId="{E9DB874D-A9E4-4084-A341-82ADBD0F3B1B}" type="parTrans" cxnId="{448FE01A-E3C3-4A1D-8068-19DFC70275F5}">
      <dgm:prSet/>
      <dgm:spPr/>
      <dgm:t>
        <a:bodyPr/>
        <a:lstStyle/>
        <a:p>
          <a:endParaRPr lang="en-US"/>
        </a:p>
      </dgm:t>
    </dgm:pt>
    <dgm:pt modelId="{AF92F99E-A6A9-4EFE-9E47-D566C0A57DB9}" type="sibTrans" cxnId="{448FE01A-E3C3-4A1D-8068-19DFC70275F5}">
      <dgm:prSet/>
      <dgm:spPr/>
      <dgm:t>
        <a:bodyPr/>
        <a:lstStyle/>
        <a:p>
          <a:endParaRPr lang="en-US"/>
        </a:p>
      </dgm:t>
    </dgm:pt>
    <dgm:pt modelId="{FA79A96B-A8CE-4BE0-989D-055EF7026D14}" type="pres">
      <dgm:prSet presAssocID="{BF0A5F57-5BA6-4C78-99F5-ED0734C142FD}" presName="root" presStyleCnt="0">
        <dgm:presLayoutVars>
          <dgm:dir/>
          <dgm:resizeHandles val="exact"/>
        </dgm:presLayoutVars>
      </dgm:prSet>
      <dgm:spPr/>
    </dgm:pt>
    <dgm:pt modelId="{FCC8029A-74BA-4F47-BC60-49DF0CAD74A3}" type="pres">
      <dgm:prSet presAssocID="{3C04C63B-6444-4498-B18F-E9A6FB31732A}" presName="compNode" presStyleCnt="0"/>
      <dgm:spPr/>
    </dgm:pt>
    <dgm:pt modelId="{B9E1D145-E07B-428B-ABA1-2B5ACB3E6276}" type="pres">
      <dgm:prSet presAssocID="{3C04C63B-6444-4498-B18F-E9A6FB31732A}" presName="bgRect" presStyleLbl="bgShp" presStyleIdx="0" presStyleCnt="8"/>
      <dgm:spPr/>
    </dgm:pt>
    <dgm:pt modelId="{965F95E8-EE15-491E-BEF7-133F1D7EDEAA}" type="pres">
      <dgm:prSet presAssocID="{3C04C63B-6444-4498-B18F-E9A6FB31732A}"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nections"/>
        </a:ext>
      </dgm:extLst>
    </dgm:pt>
    <dgm:pt modelId="{D669C60F-B0E7-483E-A483-4B011782AC0A}" type="pres">
      <dgm:prSet presAssocID="{3C04C63B-6444-4498-B18F-E9A6FB31732A}" presName="spaceRect" presStyleCnt="0"/>
      <dgm:spPr/>
    </dgm:pt>
    <dgm:pt modelId="{21FE73B9-5768-4B7E-AA77-442E3F5595D4}" type="pres">
      <dgm:prSet presAssocID="{3C04C63B-6444-4498-B18F-E9A6FB31732A}" presName="parTx" presStyleLbl="revTx" presStyleIdx="0" presStyleCnt="8">
        <dgm:presLayoutVars>
          <dgm:chMax val="0"/>
          <dgm:chPref val="0"/>
        </dgm:presLayoutVars>
      </dgm:prSet>
      <dgm:spPr/>
    </dgm:pt>
    <dgm:pt modelId="{855C64D9-92EB-4626-9ECE-E2558588BF14}" type="pres">
      <dgm:prSet presAssocID="{18D241BC-53FD-4D63-9119-2A2615DA8630}" presName="sibTrans" presStyleCnt="0"/>
      <dgm:spPr/>
    </dgm:pt>
    <dgm:pt modelId="{23F9629C-6977-43EF-9869-81DB9F4DEED7}" type="pres">
      <dgm:prSet presAssocID="{7BE16D49-4CFB-4BD6-B122-FA1EEB8E21A5}" presName="compNode" presStyleCnt="0"/>
      <dgm:spPr/>
    </dgm:pt>
    <dgm:pt modelId="{BB8554DB-609C-4D2E-8668-23DB93F5B710}" type="pres">
      <dgm:prSet presAssocID="{7BE16D49-4CFB-4BD6-B122-FA1EEB8E21A5}" presName="bgRect" presStyleLbl="bgShp" presStyleIdx="1" presStyleCnt="8"/>
      <dgm:spPr/>
    </dgm:pt>
    <dgm:pt modelId="{F742A283-4199-4B3E-ADA6-54E961E88C14}" type="pres">
      <dgm:prSet presAssocID="{7BE16D49-4CFB-4BD6-B122-FA1EEB8E21A5}"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ewspaper"/>
        </a:ext>
      </dgm:extLst>
    </dgm:pt>
    <dgm:pt modelId="{365CD1FE-3A85-43C6-8890-D421580B0C4B}" type="pres">
      <dgm:prSet presAssocID="{7BE16D49-4CFB-4BD6-B122-FA1EEB8E21A5}" presName="spaceRect" presStyleCnt="0"/>
      <dgm:spPr/>
    </dgm:pt>
    <dgm:pt modelId="{FE62CCAC-7151-4643-B95B-92A81C106584}" type="pres">
      <dgm:prSet presAssocID="{7BE16D49-4CFB-4BD6-B122-FA1EEB8E21A5}" presName="parTx" presStyleLbl="revTx" presStyleIdx="1" presStyleCnt="8">
        <dgm:presLayoutVars>
          <dgm:chMax val="0"/>
          <dgm:chPref val="0"/>
        </dgm:presLayoutVars>
      </dgm:prSet>
      <dgm:spPr/>
    </dgm:pt>
    <dgm:pt modelId="{4FB0CD29-978D-4663-9EF8-A10D7EA9B0A2}" type="pres">
      <dgm:prSet presAssocID="{F362DE2C-4648-4168-A8E5-F8848A8CB9DB}" presName="sibTrans" presStyleCnt="0"/>
      <dgm:spPr/>
    </dgm:pt>
    <dgm:pt modelId="{7E64E733-1DC8-4A1F-8D91-7F541ACABB59}" type="pres">
      <dgm:prSet presAssocID="{64A5618A-D20F-41CB-A997-9E5B01C4A189}" presName="compNode" presStyleCnt="0"/>
      <dgm:spPr/>
    </dgm:pt>
    <dgm:pt modelId="{EAA07DCB-13BE-47FC-89F6-C341FF30DD66}" type="pres">
      <dgm:prSet presAssocID="{64A5618A-D20F-41CB-A997-9E5B01C4A189}" presName="bgRect" presStyleLbl="bgShp" presStyleIdx="2" presStyleCnt="8"/>
      <dgm:spPr/>
    </dgm:pt>
    <dgm:pt modelId="{82696733-85C9-4778-AA0E-27C2CFF43295}" type="pres">
      <dgm:prSet presAssocID="{64A5618A-D20F-41CB-A997-9E5B01C4A189}"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67555880-A6E5-4460-905E-4BEFFDC86370}" type="pres">
      <dgm:prSet presAssocID="{64A5618A-D20F-41CB-A997-9E5B01C4A189}" presName="spaceRect" presStyleCnt="0"/>
      <dgm:spPr/>
    </dgm:pt>
    <dgm:pt modelId="{DFA3FCA5-E6C5-4AD3-A216-174BD9B8B75B}" type="pres">
      <dgm:prSet presAssocID="{64A5618A-D20F-41CB-A997-9E5B01C4A189}" presName="parTx" presStyleLbl="revTx" presStyleIdx="2" presStyleCnt="8">
        <dgm:presLayoutVars>
          <dgm:chMax val="0"/>
          <dgm:chPref val="0"/>
        </dgm:presLayoutVars>
      </dgm:prSet>
      <dgm:spPr/>
    </dgm:pt>
    <dgm:pt modelId="{D1C1C646-EAB7-4614-B0AE-8C7F29AD8F5A}" type="pres">
      <dgm:prSet presAssocID="{16A38B63-A819-4731-BC6E-AF4DB78F943F}" presName="sibTrans" presStyleCnt="0"/>
      <dgm:spPr/>
    </dgm:pt>
    <dgm:pt modelId="{CBB64B96-7EB3-48C0-B60C-DB8DBE89A0C2}" type="pres">
      <dgm:prSet presAssocID="{0BDF2EDD-731B-429F-8E7F-895A3A083CE9}" presName="compNode" presStyleCnt="0"/>
      <dgm:spPr/>
    </dgm:pt>
    <dgm:pt modelId="{43C559F4-038E-45F8-892F-B35D1C63494C}" type="pres">
      <dgm:prSet presAssocID="{0BDF2EDD-731B-429F-8E7F-895A3A083CE9}" presName="bgRect" presStyleLbl="bgShp" presStyleIdx="3" presStyleCnt="8"/>
      <dgm:spPr/>
    </dgm:pt>
    <dgm:pt modelId="{4FD281F9-6973-413A-A922-7FFACA03FFE3}" type="pres">
      <dgm:prSet presAssocID="{0BDF2EDD-731B-429F-8E7F-895A3A083CE9}"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lloons"/>
        </a:ext>
      </dgm:extLst>
    </dgm:pt>
    <dgm:pt modelId="{64C718CB-49D3-4219-99DA-CD24428BBD76}" type="pres">
      <dgm:prSet presAssocID="{0BDF2EDD-731B-429F-8E7F-895A3A083CE9}" presName="spaceRect" presStyleCnt="0"/>
      <dgm:spPr/>
    </dgm:pt>
    <dgm:pt modelId="{B078C7E9-4C1E-490F-8E5A-ED82F9535C67}" type="pres">
      <dgm:prSet presAssocID="{0BDF2EDD-731B-429F-8E7F-895A3A083CE9}" presName="parTx" presStyleLbl="revTx" presStyleIdx="3" presStyleCnt="8">
        <dgm:presLayoutVars>
          <dgm:chMax val="0"/>
          <dgm:chPref val="0"/>
        </dgm:presLayoutVars>
      </dgm:prSet>
      <dgm:spPr/>
    </dgm:pt>
    <dgm:pt modelId="{24B37CD9-BDBE-45F5-869F-A45F4A33FB39}" type="pres">
      <dgm:prSet presAssocID="{F3322E27-7A45-4242-8191-81E2FDF6DAA9}" presName="sibTrans" presStyleCnt="0"/>
      <dgm:spPr/>
    </dgm:pt>
    <dgm:pt modelId="{3DF8DBFE-2666-4773-B301-B1FF4E01B3CC}" type="pres">
      <dgm:prSet presAssocID="{2456B120-5966-4804-B62B-AE6EEC40C7B7}" presName="compNode" presStyleCnt="0"/>
      <dgm:spPr/>
    </dgm:pt>
    <dgm:pt modelId="{CE1FB4C0-C4FC-4D34-BE58-20230BE93849}" type="pres">
      <dgm:prSet presAssocID="{2456B120-5966-4804-B62B-AE6EEC40C7B7}" presName="bgRect" presStyleLbl="bgShp" presStyleIdx="4" presStyleCnt="8"/>
      <dgm:spPr/>
    </dgm:pt>
    <dgm:pt modelId="{3CD6D11E-E0F7-46D4-A64A-06852A5C93A4}" type="pres">
      <dgm:prSet presAssocID="{2456B120-5966-4804-B62B-AE6EEC40C7B7}"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ibbon"/>
        </a:ext>
      </dgm:extLst>
    </dgm:pt>
    <dgm:pt modelId="{0FA8D3CE-C46A-4385-985D-0D1F4AF09BCE}" type="pres">
      <dgm:prSet presAssocID="{2456B120-5966-4804-B62B-AE6EEC40C7B7}" presName="spaceRect" presStyleCnt="0"/>
      <dgm:spPr/>
    </dgm:pt>
    <dgm:pt modelId="{AAAD9FBD-5A2D-4E6F-B25D-0049547B90D5}" type="pres">
      <dgm:prSet presAssocID="{2456B120-5966-4804-B62B-AE6EEC40C7B7}" presName="parTx" presStyleLbl="revTx" presStyleIdx="4" presStyleCnt="8">
        <dgm:presLayoutVars>
          <dgm:chMax val="0"/>
          <dgm:chPref val="0"/>
        </dgm:presLayoutVars>
      </dgm:prSet>
      <dgm:spPr/>
    </dgm:pt>
    <dgm:pt modelId="{F50B0DC6-B79E-4B72-A18D-806E6802222A}" type="pres">
      <dgm:prSet presAssocID="{80FC8C55-B653-4529-AA0E-3E1A98CFA11D}" presName="sibTrans" presStyleCnt="0"/>
      <dgm:spPr/>
    </dgm:pt>
    <dgm:pt modelId="{077AD1A7-CEE8-4C5C-AA39-1D9D518946A2}" type="pres">
      <dgm:prSet presAssocID="{02970202-13A8-4473-926E-6CCDA589CA73}" presName="compNode" presStyleCnt="0"/>
      <dgm:spPr/>
    </dgm:pt>
    <dgm:pt modelId="{A2B6D13C-0AA2-48B3-B185-E902BB489993}" type="pres">
      <dgm:prSet presAssocID="{02970202-13A8-4473-926E-6CCDA589CA73}" presName="bgRect" presStyleLbl="bgShp" presStyleIdx="5" presStyleCnt="8"/>
      <dgm:spPr/>
    </dgm:pt>
    <dgm:pt modelId="{75283AF0-0A04-45C6-9708-98D345DE6BD2}" type="pres">
      <dgm:prSet presAssocID="{02970202-13A8-4473-926E-6CCDA589CA73}"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Television"/>
        </a:ext>
      </dgm:extLst>
    </dgm:pt>
    <dgm:pt modelId="{8C8EB420-926D-44BD-AE34-3A5A492A243D}" type="pres">
      <dgm:prSet presAssocID="{02970202-13A8-4473-926E-6CCDA589CA73}" presName="spaceRect" presStyleCnt="0"/>
      <dgm:spPr/>
    </dgm:pt>
    <dgm:pt modelId="{BFA6C170-D332-4385-A510-6E869867D36B}" type="pres">
      <dgm:prSet presAssocID="{02970202-13A8-4473-926E-6CCDA589CA73}" presName="parTx" presStyleLbl="revTx" presStyleIdx="5" presStyleCnt="8">
        <dgm:presLayoutVars>
          <dgm:chMax val="0"/>
          <dgm:chPref val="0"/>
        </dgm:presLayoutVars>
      </dgm:prSet>
      <dgm:spPr/>
    </dgm:pt>
    <dgm:pt modelId="{879A3F9F-93AB-4D27-ABBC-C98FD89CCA37}" type="pres">
      <dgm:prSet presAssocID="{2BB5248B-2DD5-487A-BB45-0D11FF5DF73D}" presName="sibTrans" presStyleCnt="0"/>
      <dgm:spPr/>
    </dgm:pt>
    <dgm:pt modelId="{455437E8-B181-48A8-AB8A-DC91ADF95038}" type="pres">
      <dgm:prSet presAssocID="{86C746D6-6480-46B7-87F5-8005D613F876}" presName="compNode" presStyleCnt="0"/>
      <dgm:spPr/>
    </dgm:pt>
    <dgm:pt modelId="{7424866C-20DC-4090-B55D-CA5123BC0833}" type="pres">
      <dgm:prSet presAssocID="{86C746D6-6480-46B7-87F5-8005D613F876}" presName="bgRect" presStyleLbl="bgShp" presStyleIdx="6" presStyleCnt="8"/>
      <dgm:spPr/>
    </dgm:pt>
    <dgm:pt modelId="{DA85BAE2-3677-4E55-B704-C310CFF8DDE1}" type="pres">
      <dgm:prSet presAssocID="{86C746D6-6480-46B7-87F5-8005D613F876}"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Email"/>
        </a:ext>
      </dgm:extLst>
    </dgm:pt>
    <dgm:pt modelId="{8216382D-A677-4A1D-91A6-8F805E649DD5}" type="pres">
      <dgm:prSet presAssocID="{86C746D6-6480-46B7-87F5-8005D613F876}" presName="spaceRect" presStyleCnt="0"/>
      <dgm:spPr/>
    </dgm:pt>
    <dgm:pt modelId="{0D380AE8-8736-4015-9E99-3CDC6FA23598}" type="pres">
      <dgm:prSet presAssocID="{86C746D6-6480-46B7-87F5-8005D613F876}" presName="parTx" presStyleLbl="revTx" presStyleIdx="6" presStyleCnt="8">
        <dgm:presLayoutVars>
          <dgm:chMax val="0"/>
          <dgm:chPref val="0"/>
        </dgm:presLayoutVars>
      </dgm:prSet>
      <dgm:spPr/>
    </dgm:pt>
    <dgm:pt modelId="{7213F4B6-DA91-4DD3-9657-5273A73E613A}" type="pres">
      <dgm:prSet presAssocID="{6347CBAC-BC0B-4461-BEBB-8F6B2615C2B8}" presName="sibTrans" presStyleCnt="0"/>
      <dgm:spPr/>
    </dgm:pt>
    <dgm:pt modelId="{052402BF-54BE-454F-A181-3FDD2ACED13B}" type="pres">
      <dgm:prSet presAssocID="{F36A58DA-F179-4D7F-91DB-0896C0BA00A0}" presName="compNode" presStyleCnt="0"/>
      <dgm:spPr/>
    </dgm:pt>
    <dgm:pt modelId="{BC261747-4FC2-4FFD-9607-89D47AEE2BEF}" type="pres">
      <dgm:prSet presAssocID="{F36A58DA-F179-4D7F-91DB-0896C0BA00A0}" presName="bgRect" presStyleLbl="bgShp" presStyleIdx="7" presStyleCnt="8"/>
      <dgm:spPr/>
    </dgm:pt>
    <dgm:pt modelId="{3E6C79B2-D5A1-47E8-A175-63AB2ECA9D50}" type="pres">
      <dgm:prSet presAssocID="{F36A58DA-F179-4D7F-91DB-0896C0BA00A0}"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Daily Calendar"/>
        </a:ext>
      </dgm:extLst>
    </dgm:pt>
    <dgm:pt modelId="{C40A3820-EAC8-4BDE-A970-A421A1DF39F9}" type="pres">
      <dgm:prSet presAssocID="{F36A58DA-F179-4D7F-91DB-0896C0BA00A0}" presName="spaceRect" presStyleCnt="0"/>
      <dgm:spPr/>
    </dgm:pt>
    <dgm:pt modelId="{F31BC1BA-71B9-46E3-A704-324DED77C2FC}" type="pres">
      <dgm:prSet presAssocID="{F36A58DA-F179-4D7F-91DB-0896C0BA00A0}" presName="parTx" presStyleLbl="revTx" presStyleIdx="7" presStyleCnt="8">
        <dgm:presLayoutVars>
          <dgm:chMax val="0"/>
          <dgm:chPref val="0"/>
        </dgm:presLayoutVars>
      </dgm:prSet>
      <dgm:spPr/>
    </dgm:pt>
  </dgm:ptLst>
  <dgm:cxnLst>
    <dgm:cxn modelId="{66EACA0A-621A-4305-9E3C-0A80ACB090EF}" type="presOf" srcId="{02970202-13A8-4473-926E-6CCDA589CA73}" destId="{BFA6C170-D332-4385-A510-6E869867D36B}" srcOrd="0" destOrd="0" presId="urn:microsoft.com/office/officeart/2018/2/layout/IconVerticalSolidList"/>
    <dgm:cxn modelId="{448FE01A-E3C3-4A1D-8068-19DFC70275F5}" srcId="{BF0A5F57-5BA6-4C78-99F5-ED0734C142FD}" destId="{F36A58DA-F179-4D7F-91DB-0896C0BA00A0}" srcOrd="7" destOrd="0" parTransId="{E9DB874D-A9E4-4084-A341-82ADBD0F3B1B}" sibTransId="{AF92F99E-A6A9-4EFE-9E47-D566C0A57DB9}"/>
    <dgm:cxn modelId="{38AF4132-B94C-44F6-BEB2-414CF518DF33}" type="presOf" srcId="{64A5618A-D20F-41CB-A997-9E5B01C4A189}" destId="{DFA3FCA5-E6C5-4AD3-A216-174BD9B8B75B}" srcOrd="0" destOrd="0" presId="urn:microsoft.com/office/officeart/2018/2/layout/IconVerticalSolidList"/>
    <dgm:cxn modelId="{4F6C533D-3285-48DB-B1FC-6C6A0DB1E151}" srcId="{BF0A5F57-5BA6-4C78-99F5-ED0734C142FD}" destId="{7BE16D49-4CFB-4BD6-B122-FA1EEB8E21A5}" srcOrd="1" destOrd="0" parTransId="{100A4AA1-FA0C-4684-B231-92511FCFBB1B}" sibTransId="{F362DE2C-4648-4168-A8E5-F8848A8CB9DB}"/>
    <dgm:cxn modelId="{F6782056-CCCB-4C81-B6E9-F7EDF57AF044}" srcId="{BF0A5F57-5BA6-4C78-99F5-ED0734C142FD}" destId="{64A5618A-D20F-41CB-A997-9E5B01C4A189}" srcOrd="2" destOrd="0" parTransId="{99A159D7-0332-4543-9165-5AD0EEFBE108}" sibTransId="{16A38B63-A819-4731-BC6E-AF4DB78F943F}"/>
    <dgm:cxn modelId="{22509C7F-EE5E-44FC-AEB5-BEC09F58DEFB}" type="presOf" srcId="{3C04C63B-6444-4498-B18F-E9A6FB31732A}" destId="{21FE73B9-5768-4B7E-AA77-442E3F5595D4}" srcOrd="0" destOrd="0" presId="urn:microsoft.com/office/officeart/2018/2/layout/IconVerticalSolidList"/>
    <dgm:cxn modelId="{77920585-2CC2-444C-9C3C-1F006E45DD5D}" type="presOf" srcId="{7BE16D49-4CFB-4BD6-B122-FA1EEB8E21A5}" destId="{FE62CCAC-7151-4643-B95B-92A81C106584}" srcOrd="0" destOrd="0" presId="urn:microsoft.com/office/officeart/2018/2/layout/IconVerticalSolidList"/>
    <dgm:cxn modelId="{7E34AF8B-238C-4270-9FFE-F72DDB23C979}" type="presOf" srcId="{F36A58DA-F179-4D7F-91DB-0896C0BA00A0}" destId="{F31BC1BA-71B9-46E3-A704-324DED77C2FC}" srcOrd="0" destOrd="0" presId="urn:microsoft.com/office/officeart/2018/2/layout/IconVerticalSolidList"/>
    <dgm:cxn modelId="{8F6B6495-E5F9-45C4-94A8-51C6A2D2968A}" srcId="{BF0A5F57-5BA6-4C78-99F5-ED0734C142FD}" destId="{86C746D6-6480-46B7-87F5-8005D613F876}" srcOrd="6" destOrd="0" parTransId="{8744E309-9699-4AA8-B8AC-7F8844388C9C}" sibTransId="{6347CBAC-BC0B-4461-BEBB-8F6B2615C2B8}"/>
    <dgm:cxn modelId="{DA896BB4-D013-4D77-ABEF-D676F8E184C2}" srcId="{BF0A5F57-5BA6-4C78-99F5-ED0734C142FD}" destId="{02970202-13A8-4473-926E-6CCDA589CA73}" srcOrd="5" destOrd="0" parTransId="{4BDF3328-7F7E-4F62-873A-3E7EF8159014}" sibTransId="{2BB5248B-2DD5-487A-BB45-0D11FF5DF73D}"/>
    <dgm:cxn modelId="{00C188B6-B8CC-4074-9E7A-C73019D70BF5}" srcId="{BF0A5F57-5BA6-4C78-99F5-ED0734C142FD}" destId="{3C04C63B-6444-4498-B18F-E9A6FB31732A}" srcOrd="0" destOrd="0" parTransId="{FE01BA67-8483-444C-A3A4-476EA719385C}" sibTransId="{18D241BC-53FD-4D63-9119-2A2615DA8630}"/>
    <dgm:cxn modelId="{5EEFD2C1-EA7F-4865-995B-13E0BA914F7D}" srcId="{BF0A5F57-5BA6-4C78-99F5-ED0734C142FD}" destId="{0BDF2EDD-731B-429F-8E7F-895A3A083CE9}" srcOrd="3" destOrd="0" parTransId="{69095613-CC52-4C1B-B004-95F8A476E0E6}" sibTransId="{F3322E27-7A45-4242-8191-81E2FDF6DAA9}"/>
    <dgm:cxn modelId="{F3F4DDC4-7D28-4CF2-8A18-79D6CC6226DC}" type="presOf" srcId="{86C746D6-6480-46B7-87F5-8005D613F876}" destId="{0D380AE8-8736-4015-9E99-3CDC6FA23598}" srcOrd="0" destOrd="0" presId="urn:microsoft.com/office/officeart/2018/2/layout/IconVerticalSolidList"/>
    <dgm:cxn modelId="{01D858D2-5E11-406F-AEAA-C6D8A647D518}" type="presOf" srcId="{0BDF2EDD-731B-429F-8E7F-895A3A083CE9}" destId="{B078C7E9-4C1E-490F-8E5A-ED82F9535C67}" srcOrd="0" destOrd="0" presId="urn:microsoft.com/office/officeart/2018/2/layout/IconVerticalSolidList"/>
    <dgm:cxn modelId="{35F11CDB-A431-4B23-AAAB-068E046B05F1}" type="presOf" srcId="{2456B120-5966-4804-B62B-AE6EEC40C7B7}" destId="{AAAD9FBD-5A2D-4E6F-B25D-0049547B90D5}" srcOrd="0" destOrd="0" presId="urn:microsoft.com/office/officeart/2018/2/layout/IconVerticalSolidList"/>
    <dgm:cxn modelId="{616977DD-786A-4B72-9E47-ECFE3027CB3E}" type="presOf" srcId="{BF0A5F57-5BA6-4C78-99F5-ED0734C142FD}" destId="{FA79A96B-A8CE-4BE0-989D-055EF7026D14}" srcOrd="0" destOrd="0" presId="urn:microsoft.com/office/officeart/2018/2/layout/IconVerticalSolidList"/>
    <dgm:cxn modelId="{A1B32AF3-93A6-44C8-818C-B1164AD3C7DB}" srcId="{BF0A5F57-5BA6-4C78-99F5-ED0734C142FD}" destId="{2456B120-5966-4804-B62B-AE6EEC40C7B7}" srcOrd="4" destOrd="0" parTransId="{5006A7A3-92F8-43CD-B69B-F22D3534311A}" sibTransId="{80FC8C55-B653-4529-AA0E-3E1A98CFA11D}"/>
    <dgm:cxn modelId="{FF0EBC65-234A-414C-9ACE-DF4A46770FF8}" type="presParOf" srcId="{FA79A96B-A8CE-4BE0-989D-055EF7026D14}" destId="{FCC8029A-74BA-4F47-BC60-49DF0CAD74A3}" srcOrd="0" destOrd="0" presId="urn:microsoft.com/office/officeart/2018/2/layout/IconVerticalSolidList"/>
    <dgm:cxn modelId="{9687D974-4F97-458A-9510-3DDF7F84EAD3}" type="presParOf" srcId="{FCC8029A-74BA-4F47-BC60-49DF0CAD74A3}" destId="{B9E1D145-E07B-428B-ABA1-2B5ACB3E6276}" srcOrd="0" destOrd="0" presId="urn:microsoft.com/office/officeart/2018/2/layout/IconVerticalSolidList"/>
    <dgm:cxn modelId="{86566F47-9387-472A-96FF-7D5845108F32}" type="presParOf" srcId="{FCC8029A-74BA-4F47-BC60-49DF0CAD74A3}" destId="{965F95E8-EE15-491E-BEF7-133F1D7EDEAA}" srcOrd="1" destOrd="0" presId="urn:microsoft.com/office/officeart/2018/2/layout/IconVerticalSolidList"/>
    <dgm:cxn modelId="{3839C748-1FF2-4398-85E0-A401C916010F}" type="presParOf" srcId="{FCC8029A-74BA-4F47-BC60-49DF0CAD74A3}" destId="{D669C60F-B0E7-483E-A483-4B011782AC0A}" srcOrd="2" destOrd="0" presId="urn:microsoft.com/office/officeart/2018/2/layout/IconVerticalSolidList"/>
    <dgm:cxn modelId="{F3615937-47D2-4C6A-96E3-85C2F25C4C3A}" type="presParOf" srcId="{FCC8029A-74BA-4F47-BC60-49DF0CAD74A3}" destId="{21FE73B9-5768-4B7E-AA77-442E3F5595D4}" srcOrd="3" destOrd="0" presId="urn:microsoft.com/office/officeart/2018/2/layout/IconVerticalSolidList"/>
    <dgm:cxn modelId="{B9A9CBB2-7C1B-48ED-A873-74D4A8038B80}" type="presParOf" srcId="{FA79A96B-A8CE-4BE0-989D-055EF7026D14}" destId="{855C64D9-92EB-4626-9ECE-E2558588BF14}" srcOrd="1" destOrd="0" presId="urn:microsoft.com/office/officeart/2018/2/layout/IconVerticalSolidList"/>
    <dgm:cxn modelId="{C1772E2F-4A96-4C0D-B856-F6A3DCF26F11}" type="presParOf" srcId="{FA79A96B-A8CE-4BE0-989D-055EF7026D14}" destId="{23F9629C-6977-43EF-9869-81DB9F4DEED7}" srcOrd="2" destOrd="0" presId="urn:microsoft.com/office/officeart/2018/2/layout/IconVerticalSolidList"/>
    <dgm:cxn modelId="{90F8F27F-D52F-4692-B276-4720DA6C3076}" type="presParOf" srcId="{23F9629C-6977-43EF-9869-81DB9F4DEED7}" destId="{BB8554DB-609C-4D2E-8668-23DB93F5B710}" srcOrd="0" destOrd="0" presId="urn:microsoft.com/office/officeart/2018/2/layout/IconVerticalSolidList"/>
    <dgm:cxn modelId="{448AEBED-42A8-4814-B25B-93A9EB82A037}" type="presParOf" srcId="{23F9629C-6977-43EF-9869-81DB9F4DEED7}" destId="{F742A283-4199-4B3E-ADA6-54E961E88C14}" srcOrd="1" destOrd="0" presId="urn:microsoft.com/office/officeart/2018/2/layout/IconVerticalSolidList"/>
    <dgm:cxn modelId="{20346386-7E7B-41AE-832A-C6087AF046F8}" type="presParOf" srcId="{23F9629C-6977-43EF-9869-81DB9F4DEED7}" destId="{365CD1FE-3A85-43C6-8890-D421580B0C4B}" srcOrd="2" destOrd="0" presId="urn:microsoft.com/office/officeart/2018/2/layout/IconVerticalSolidList"/>
    <dgm:cxn modelId="{6BB1A9D4-2647-406C-BBB1-75A8D69C4D9C}" type="presParOf" srcId="{23F9629C-6977-43EF-9869-81DB9F4DEED7}" destId="{FE62CCAC-7151-4643-B95B-92A81C106584}" srcOrd="3" destOrd="0" presId="urn:microsoft.com/office/officeart/2018/2/layout/IconVerticalSolidList"/>
    <dgm:cxn modelId="{A345A0F8-69E9-4278-9048-6253160BAF46}" type="presParOf" srcId="{FA79A96B-A8CE-4BE0-989D-055EF7026D14}" destId="{4FB0CD29-978D-4663-9EF8-A10D7EA9B0A2}" srcOrd="3" destOrd="0" presId="urn:microsoft.com/office/officeart/2018/2/layout/IconVerticalSolidList"/>
    <dgm:cxn modelId="{68887185-BC3F-495C-A70A-5676F8DFBFEA}" type="presParOf" srcId="{FA79A96B-A8CE-4BE0-989D-055EF7026D14}" destId="{7E64E733-1DC8-4A1F-8D91-7F541ACABB59}" srcOrd="4" destOrd="0" presId="urn:microsoft.com/office/officeart/2018/2/layout/IconVerticalSolidList"/>
    <dgm:cxn modelId="{83FFC997-CDDF-445B-830F-800582FE533D}" type="presParOf" srcId="{7E64E733-1DC8-4A1F-8D91-7F541ACABB59}" destId="{EAA07DCB-13BE-47FC-89F6-C341FF30DD66}" srcOrd="0" destOrd="0" presId="urn:microsoft.com/office/officeart/2018/2/layout/IconVerticalSolidList"/>
    <dgm:cxn modelId="{7E9A9551-7245-4F2B-8298-1EEFF4C1B346}" type="presParOf" srcId="{7E64E733-1DC8-4A1F-8D91-7F541ACABB59}" destId="{82696733-85C9-4778-AA0E-27C2CFF43295}" srcOrd="1" destOrd="0" presId="urn:microsoft.com/office/officeart/2018/2/layout/IconVerticalSolidList"/>
    <dgm:cxn modelId="{2B8B416B-D532-4957-AAD9-33AFC959A0CD}" type="presParOf" srcId="{7E64E733-1DC8-4A1F-8D91-7F541ACABB59}" destId="{67555880-A6E5-4460-905E-4BEFFDC86370}" srcOrd="2" destOrd="0" presId="urn:microsoft.com/office/officeart/2018/2/layout/IconVerticalSolidList"/>
    <dgm:cxn modelId="{BDB847A2-903B-4990-9329-49796A6B3880}" type="presParOf" srcId="{7E64E733-1DC8-4A1F-8D91-7F541ACABB59}" destId="{DFA3FCA5-E6C5-4AD3-A216-174BD9B8B75B}" srcOrd="3" destOrd="0" presId="urn:microsoft.com/office/officeart/2018/2/layout/IconVerticalSolidList"/>
    <dgm:cxn modelId="{E2D72EDE-5021-4619-A01C-7F188EB80612}" type="presParOf" srcId="{FA79A96B-A8CE-4BE0-989D-055EF7026D14}" destId="{D1C1C646-EAB7-4614-B0AE-8C7F29AD8F5A}" srcOrd="5" destOrd="0" presId="urn:microsoft.com/office/officeart/2018/2/layout/IconVerticalSolidList"/>
    <dgm:cxn modelId="{9A769523-1022-4A85-B260-6D8A83B367B8}" type="presParOf" srcId="{FA79A96B-A8CE-4BE0-989D-055EF7026D14}" destId="{CBB64B96-7EB3-48C0-B60C-DB8DBE89A0C2}" srcOrd="6" destOrd="0" presId="urn:microsoft.com/office/officeart/2018/2/layout/IconVerticalSolidList"/>
    <dgm:cxn modelId="{21868DED-D631-484E-BA41-0F503F4E28A8}" type="presParOf" srcId="{CBB64B96-7EB3-48C0-B60C-DB8DBE89A0C2}" destId="{43C559F4-038E-45F8-892F-B35D1C63494C}" srcOrd="0" destOrd="0" presId="urn:microsoft.com/office/officeart/2018/2/layout/IconVerticalSolidList"/>
    <dgm:cxn modelId="{1A0EEFC0-B256-42F2-97E4-E50A4AA6D913}" type="presParOf" srcId="{CBB64B96-7EB3-48C0-B60C-DB8DBE89A0C2}" destId="{4FD281F9-6973-413A-A922-7FFACA03FFE3}" srcOrd="1" destOrd="0" presId="urn:microsoft.com/office/officeart/2018/2/layout/IconVerticalSolidList"/>
    <dgm:cxn modelId="{EDF712EF-F4FB-41B2-B3A7-1813388E1420}" type="presParOf" srcId="{CBB64B96-7EB3-48C0-B60C-DB8DBE89A0C2}" destId="{64C718CB-49D3-4219-99DA-CD24428BBD76}" srcOrd="2" destOrd="0" presId="urn:microsoft.com/office/officeart/2018/2/layout/IconVerticalSolidList"/>
    <dgm:cxn modelId="{71D539C2-D005-4976-9D17-A7B34599E3E2}" type="presParOf" srcId="{CBB64B96-7EB3-48C0-B60C-DB8DBE89A0C2}" destId="{B078C7E9-4C1E-490F-8E5A-ED82F9535C67}" srcOrd="3" destOrd="0" presId="urn:microsoft.com/office/officeart/2018/2/layout/IconVerticalSolidList"/>
    <dgm:cxn modelId="{365DA031-A7E0-4417-82E3-2BFFDFBFDB57}" type="presParOf" srcId="{FA79A96B-A8CE-4BE0-989D-055EF7026D14}" destId="{24B37CD9-BDBE-45F5-869F-A45F4A33FB39}" srcOrd="7" destOrd="0" presId="urn:microsoft.com/office/officeart/2018/2/layout/IconVerticalSolidList"/>
    <dgm:cxn modelId="{8BEE21AC-00F1-4591-BD9A-C23A05B96778}" type="presParOf" srcId="{FA79A96B-A8CE-4BE0-989D-055EF7026D14}" destId="{3DF8DBFE-2666-4773-B301-B1FF4E01B3CC}" srcOrd="8" destOrd="0" presId="urn:microsoft.com/office/officeart/2018/2/layout/IconVerticalSolidList"/>
    <dgm:cxn modelId="{31206097-17AF-4BAA-ADB2-0844AEB188C0}" type="presParOf" srcId="{3DF8DBFE-2666-4773-B301-B1FF4E01B3CC}" destId="{CE1FB4C0-C4FC-4D34-BE58-20230BE93849}" srcOrd="0" destOrd="0" presId="urn:microsoft.com/office/officeart/2018/2/layout/IconVerticalSolidList"/>
    <dgm:cxn modelId="{4D61DA61-39C8-4537-8D11-841D6AA75736}" type="presParOf" srcId="{3DF8DBFE-2666-4773-B301-B1FF4E01B3CC}" destId="{3CD6D11E-E0F7-46D4-A64A-06852A5C93A4}" srcOrd="1" destOrd="0" presId="urn:microsoft.com/office/officeart/2018/2/layout/IconVerticalSolidList"/>
    <dgm:cxn modelId="{334922C9-EA3C-4D39-84A3-B65892CD9D34}" type="presParOf" srcId="{3DF8DBFE-2666-4773-B301-B1FF4E01B3CC}" destId="{0FA8D3CE-C46A-4385-985D-0D1F4AF09BCE}" srcOrd="2" destOrd="0" presId="urn:microsoft.com/office/officeart/2018/2/layout/IconVerticalSolidList"/>
    <dgm:cxn modelId="{87AB7F08-1E76-47D0-9E54-D32AC9BB227C}" type="presParOf" srcId="{3DF8DBFE-2666-4773-B301-B1FF4E01B3CC}" destId="{AAAD9FBD-5A2D-4E6F-B25D-0049547B90D5}" srcOrd="3" destOrd="0" presId="urn:microsoft.com/office/officeart/2018/2/layout/IconVerticalSolidList"/>
    <dgm:cxn modelId="{8005244E-DE8D-4005-9734-5089973E67EF}" type="presParOf" srcId="{FA79A96B-A8CE-4BE0-989D-055EF7026D14}" destId="{F50B0DC6-B79E-4B72-A18D-806E6802222A}" srcOrd="9" destOrd="0" presId="urn:microsoft.com/office/officeart/2018/2/layout/IconVerticalSolidList"/>
    <dgm:cxn modelId="{B48CB9E9-EB6C-4FDE-A3D0-FFA4E5224C70}" type="presParOf" srcId="{FA79A96B-A8CE-4BE0-989D-055EF7026D14}" destId="{077AD1A7-CEE8-4C5C-AA39-1D9D518946A2}" srcOrd="10" destOrd="0" presId="urn:microsoft.com/office/officeart/2018/2/layout/IconVerticalSolidList"/>
    <dgm:cxn modelId="{56175728-5589-4D5C-ABDE-3F6BA833D359}" type="presParOf" srcId="{077AD1A7-CEE8-4C5C-AA39-1D9D518946A2}" destId="{A2B6D13C-0AA2-48B3-B185-E902BB489993}" srcOrd="0" destOrd="0" presId="urn:microsoft.com/office/officeart/2018/2/layout/IconVerticalSolidList"/>
    <dgm:cxn modelId="{486F3C79-18F1-46DA-915E-10D764A9451A}" type="presParOf" srcId="{077AD1A7-CEE8-4C5C-AA39-1D9D518946A2}" destId="{75283AF0-0A04-45C6-9708-98D345DE6BD2}" srcOrd="1" destOrd="0" presId="urn:microsoft.com/office/officeart/2018/2/layout/IconVerticalSolidList"/>
    <dgm:cxn modelId="{3F212130-3171-4BB5-AAE7-8937D9BF1FE8}" type="presParOf" srcId="{077AD1A7-CEE8-4C5C-AA39-1D9D518946A2}" destId="{8C8EB420-926D-44BD-AE34-3A5A492A243D}" srcOrd="2" destOrd="0" presId="urn:microsoft.com/office/officeart/2018/2/layout/IconVerticalSolidList"/>
    <dgm:cxn modelId="{C97DD854-CB14-4B30-85B9-F36660EE2615}" type="presParOf" srcId="{077AD1A7-CEE8-4C5C-AA39-1D9D518946A2}" destId="{BFA6C170-D332-4385-A510-6E869867D36B}" srcOrd="3" destOrd="0" presId="urn:microsoft.com/office/officeart/2018/2/layout/IconVerticalSolidList"/>
    <dgm:cxn modelId="{823ACE18-18E9-465A-AEA9-5BA08DD69187}" type="presParOf" srcId="{FA79A96B-A8CE-4BE0-989D-055EF7026D14}" destId="{879A3F9F-93AB-4D27-ABBC-C98FD89CCA37}" srcOrd="11" destOrd="0" presId="urn:microsoft.com/office/officeart/2018/2/layout/IconVerticalSolidList"/>
    <dgm:cxn modelId="{591D1289-BD5E-4DEB-9CFE-7BE856819ECE}" type="presParOf" srcId="{FA79A96B-A8CE-4BE0-989D-055EF7026D14}" destId="{455437E8-B181-48A8-AB8A-DC91ADF95038}" srcOrd="12" destOrd="0" presId="urn:microsoft.com/office/officeart/2018/2/layout/IconVerticalSolidList"/>
    <dgm:cxn modelId="{ED7CE973-DA14-4E14-AA0C-3881E5BFA30A}" type="presParOf" srcId="{455437E8-B181-48A8-AB8A-DC91ADF95038}" destId="{7424866C-20DC-4090-B55D-CA5123BC0833}" srcOrd="0" destOrd="0" presId="urn:microsoft.com/office/officeart/2018/2/layout/IconVerticalSolidList"/>
    <dgm:cxn modelId="{1BA805F8-5445-48A4-8BD1-7E293FCC3F46}" type="presParOf" srcId="{455437E8-B181-48A8-AB8A-DC91ADF95038}" destId="{DA85BAE2-3677-4E55-B704-C310CFF8DDE1}" srcOrd="1" destOrd="0" presId="urn:microsoft.com/office/officeart/2018/2/layout/IconVerticalSolidList"/>
    <dgm:cxn modelId="{E778113E-2ECE-4DD3-8ABC-664A8250AB41}" type="presParOf" srcId="{455437E8-B181-48A8-AB8A-DC91ADF95038}" destId="{8216382D-A677-4A1D-91A6-8F805E649DD5}" srcOrd="2" destOrd="0" presId="urn:microsoft.com/office/officeart/2018/2/layout/IconVerticalSolidList"/>
    <dgm:cxn modelId="{D4C77437-220D-4B87-9C87-791D328BB116}" type="presParOf" srcId="{455437E8-B181-48A8-AB8A-DC91ADF95038}" destId="{0D380AE8-8736-4015-9E99-3CDC6FA23598}" srcOrd="3" destOrd="0" presId="urn:microsoft.com/office/officeart/2018/2/layout/IconVerticalSolidList"/>
    <dgm:cxn modelId="{9A2B5AB6-6EB5-493C-A384-E1FF43AC8334}" type="presParOf" srcId="{FA79A96B-A8CE-4BE0-989D-055EF7026D14}" destId="{7213F4B6-DA91-4DD3-9657-5273A73E613A}" srcOrd="13" destOrd="0" presId="urn:microsoft.com/office/officeart/2018/2/layout/IconVerticalSolidList"/>
    <dgm:cxn modelId="{55148789-32CE-4134-9304-4FBF8F1B7D83}" type="presParOf" srcId="{FA79A96B-A8CE-4BE0-989D-055EF7026D14}" destId="{052402BF-54BE-454F-A181-3FDD2ACED13B}" srcOrd="14" destOrd="0" presId="urn:microsoft.com/office/officeart/2018/2/layout/IconVerticalSolidList"/>
    <dgm:cxn modelId="{69955000-0D15-43FC-B667-B7D6DCEA2B70}" type="presParOf" srcId="{052402BF-54BE-454F-A181-3FDD2ACED13B}" destId="{BC261747-4FC2-4FFD-9607-89D47AEE2BEF}" srcOrd="0" destOrd="0" presId="urn:microsoft.com/office/officeart/2018/2/layout/IconVerticalSolidList"/>
    <dgm:cxn modelId="{54387C0E-4C3E-4783-9ACB-71FE15B75650}" type="presParOf" srcId="{052402BF-54BE-454F-A181-3FDD2ACED13B}" destId="{3E6C79B2-D5A1-47E8-A175-63AB2ECA9D50}" srcOrd="1" destOrd="0" presId="urn:microsoft.com/office/officeart/2018/2/layout/IconVerticalSolidList"/>
    <dgm:cxn modelId="{E847621F-43B8-4EC4-A046-5A055BBD4371}" type="presParOf" srcId="{052402BF-54BE-454F-A181-3FDD2ACED13B}" destId="{C40A3820-EAC8-4BDE-A970-A421A1DF39F9}" srcOrd="2" destOrd="0" presId="urn:microsoft.com/office/officeart/2018/2/layout/IconVerticalSolidList"/>
    <dgm:cxn modelId="{135A7503-B289-41BC-B073-F0AB7F3EE217}" type="presParOf" srcId="{052402BF-54BE-454F-A181-3FDD2ACED13B}" destId="{F31BC1BA-71B9-46E3-A704-324DED77C2F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5858B6E-E08F-4213-B7C0-E687B2C31926}"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3822A0E-EA1C-496B-B5FB-4564AC30866F}">
      <dgm:prSet/>
      <dgm:spPr/>
      <dgm:t>
        <a:bodyPr/>
        <a:lstStyle/>
        <a:p>
          <a:r>
            <a:rPr lang="en-US"/>
            <a:t>Study is published with potential broad interest</a:t>
          </a:r>
        </a:p>
      </dgm:t>
    </dgm:pt>
    <dgm:pt modelId="{76A80C27-8781-4FE6-AE99-054BB050A63B}" type="parTrans" cxnId="{A9D978AF-C794-4E80-852A-8C68C2B140D3}">
      <dgm:prSet/>
      <dgm:spPr/>
      <dgm:t>
        <a:bodyPr/>
        <a:lstStyle/>
        <a:p>
          <a:endParaRPr lang="en-US"/>
        </a:p>
      </dgm:t>
    </dgm:pt>
    <dgm:pt modelId="{7EB84F5C-561C-4347-A927-847A0A4A000B}" type="sibTrans" cxnId="{A9D978AF-C794-4E80-852A-8C68C2B140D3}">
      <dgm:prSet/>
      <dgm:spPr/>
      <dgm:t>
        <a:bodyPr/>
        <a:lstStyle/>
        <a:p>
          <a:endParaRPr lang="en-US"/>
        </a:p>
      </dgm:t>
    </dgm:pt>
    <dgm:pt modelId="{AD316357-F1DF-4E7E-AF27-89298D9D8186}">
      <dgm:prSet/>
      <dgm:spPr/>
      <dgm:t>
        <a:bodyPr/>
        <a:lstStyle/>
        <a:p>
          <a:r>
            <a:rPr lang="en-US"/>
            <a:t>Significant funding is received</a:t>
          </a:r>
        </a:p>
      </dgm:t>
    </dgm:pt>
    <dgm:pt modelId="{94EEBF87-C602-4670-AAD4-A4C3BFE2D409}" type="parTrans" cxnId="{540A36FB-FBCA-49A9-9D5E-6318CDB1507A}">
      <dgm:prSet/>
      <dgm:spPr/>
      <dgm:t>
        <a:bodyPr/>
        <a:lstStyle/>
        <a:p>
          <a:endParaRPr lang="en-US"/>
        </a:p>
      </dgm:t>
    </dgm:pt>
    <dgm:pt modelId="{23FAA9C0-F0D9-41A3-B45B-871B0F0CE074}" type="sibTrans" cxnId="{540A36FB-FBCA-49A9-9D5E-6318CDB1507A}">
      <dgm:prSet/>
      <dgm:spPr/>
      <dgm:t>
        <a:bodyPr/>
        <a:lstStyle/>
        <a:p>
          <a:endParaRPr lang="en-US"/>
        </a:p>
      </dgm:t>
    </dgm:pt>
    <dgm:pt modelId="{156CC3A1-AB9D-45BB-B523-A9CE111F504B}">
      <dgm:prSet/>
      <dgm:spPr/>
      <dgm:t>
        <a:bodyPr/>
        <a:lstStyle/>
        <a:p>
          <a:r>
            <a:rPr lang="en-US"/>
            <a:t>New partnership is launched</a:t>
          </a:r>
        </a:p>
      </dgm:t>
    </dgm:pt>
    <dgm:pt modelId="{210D8BC6-F88F-4832-9D0A-B72B34F8E56D}" type="parTrans" cxnId="{00A59E4E-01A4-45E5-BC85-A7B1F1A67C6B}">
      <dgm:prSet/>
      <dgm:spPr/>
      <dgm:t>
        <a:bodyPr/>
        <a:lstStyle/>
        <a:p>
          <a:endParaRPr lang="en-US"/>
        </a:p>
      </dgm:t>
    </dgm:pt>
    <dgm:pt modelId="{C40245F5-EC39-4EB9-800C-F7ECB5502EDC}" type="sibTrans" cxnId="{00A59E4E-01A4-45E5-BC85-A7B1F1A67C6B}">
      <dgm:prSet/>
      <dgm:spPr/>
      <dgm:t>
        <a:bodyPr/>
        <a:lstStyle/>
        <a:p>
          <a:endParaRPr lang="en-US"/>
        </a:p>
      </dgm:t>
    </dgm:pt>
    <dgm:pt modelId="{330F0840-6954-456C-A4FA-1E16D9113DF5}">
      <dgm:prSet/>
      <dgm:spPr/>
      <dgm:t>
        <a:bodyPr/>
        <a:lstStyle/>
        <a:p>
          <a:r>
            <a:rPr lang="en-US"/>
            <a:t>Evergreen snapshot of your research</a:t>
          </a:r>
        </a:p>
      </dgm:t>
    </dgm:pt>
    <dgm:pt modelId="{C4D81BF5-4A73-4BF6-BB3F-DB48DF3BF7D4}" type="parTrans" cxnId="{1D8AD754-637B-4092-80E3-99C3BDED4929}">
      <dgm:prSet/>
      <dgm:spPr/>
      <dgm:t>
        <a:bodyPr/>
        <a:lstStyle/>
        <a:p>
          <a:endParaRPr lang="en-US"/>
        </a:p>
      </dgm:t>
    </dgm:pt>
    <dgm:pt modelId="{FCD45DB8-F60E-429C-8FD6-B1F266E66261}" type="sibTrans" cxnId="{1D8AD754-637B-4092-80E3-99C3BDED4929}">
      <dgm:prSet/>
      <dgm:spPr/>
      <dgm:t>
        <a:bodyPr/>
        <a:lstStyle/>
        <a:p>
          <a:endParaRPr lang="en-US"/>
        </a:p>
      </dgm:t>
    </dgm:pt>
    <dgm:pt modelId="{2B34F9D4-D01B-424D-B7BB-5116A7ACFA6D}" type="pres">
      <dgm:prSet presAssocID="{E5858B6E-E08F-4213-B7C0-E687B2C31926}" presName="root" presStyleCnt="0">
        <dgm:presLayoutVars>
          <dgm:dir/>
          <dgm:resizeHandles val="exact"/>
        </dgm:presLayoutVars>
      </dgm:prSet>
      <dgm:spPr/>
    </dgm:pt>
    <dgm:pt modelId="{2F9A2F6C-FF43-4F92-AD01-03511AB1DFCD}" type="pres">
      <dgm:prSet presAssocID="{C3822A0E-EA1C-496B-B5FB-4564AC30866F}" presName="compNode" presStyleCnt="0"/>
      <dgm:spPr/>
    </dgm:pt>
    <dgm:pt modelId="{67AFFD6A-A80D-4FA9-8EAD-259F34BCD8BC}" type="pres">
      <dgm:prSet presAssocID="{C3822A0E-EA1C-496B-B5FB-4564AC30866F}" presName="bgRect" presStyleLbl="bgShp" presStyleIdx="0" presStyleCnt="4"/>
      <dgm:spPr/>
    </dgm:pt>
    <dgm:pt modelId="{80D94619-E913-4108-852B-9AEDF3199C36}" type="pres">
      <dgm:prSet presAssocID="{C3822A0E-EA1C-496B-B5FB-4564AC30866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408E8C2A-047D-41C9-9775-CBA6B5443459}" type="pres">
      <dgm:prSet presAssocID="{C3822A0E-EA1C-496B-B5FB-4564AC30866F}" presName="spaceRect" presStyleCnt="0"/>
      <dgm:spPr/>
    </dgm:pt>
    <dgm:pt modelId="{3689D719-C8D7-4B01-89AA-528E954E4FEB}" type="pres">
      <dgm:prSet presAssocID="{C3822A0E-EA1C-496B-B5FB-4564AC30866F}" presName="parTx" presStyleLbl="revTx" presStyleIdx="0" presStyleCnt="4">
        <dgm:presLayoutVars>
          <dgm:chMax val="0"/>
          <dgm:chPref val="0"/>
        </dgm:presLayoutVars>
      </dgm:prSet>
      <dgm:spPr/>
    </dgm:pt>
    <dgm:pt modelId="{60F6BE9C-4BD5-49C9-AA6A-0159880A3D43}" type="pres">
      <dgm:prSet presAssocID="{7EB84F5C-561C-4347-A927-847A0A4A000B}" presName="sibTrans" presStyleCnt="0"/>
      <dgm:spPr/>
    </dgm:pt>
    <dgm:pt modelId="{E11EBEED-9EE8-4600-9F56-9EB8DB453B2E}" type="pres">
      <dgm:prSet presAssocID="{AD316357-F1DF-4E7E-AF27-89298D9D8186}" presName="compNode" presStyleCnt="0"/>
      <dgm:spPr/>
    </dgm:pt>
    <dgm:pt modelId="{C8189716-100D-4D02-8217-04891E3D2FF6}" type="pres">
      <dgm:prSet presAssocID="{AD316357-F1DF-4E7E-AF27-89298D9D8186}" presName="bgRect" presStyleLbl="bgShp" presStyleIdx="1" presStyleCnt="4"/>
      <dgm:spPr/>
    </dgm:pt>
    <dgm:pt modelId="{B747A316-42A7-4B6A-9B95-EBB635E6F433}" type="pres">
      <dgm:prSet presAssocID="{AD316357-F1DF-4E7E-AF27-89298D9D818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983C139A-4B0A-4BBB-85B2-DE6C3429B9F4}" type="pres">
      <dgm:prSet presAssocID="{AD316357-F1DF-4E7E-AF27-89298D9D8186}" presName="spaceRect" presStyleCnt="0"/>
      <dgm:spPr/>
    </dgm:pt>
    <dgm:pt modelId="{E3FA37C3-FD80-4989-B185-EBF74B872088}" type="pres">
      <dgm:prSet presAssocID="{AD316357-F1DF-4E7E-AF27-89298D9D8186}" presName="parTx" presStyleLbl="revTx" presStyleIdx="1" presStyleCnt="4">
        <dgm:presLayoutVars>
          <dgm:chMax val="0"/>
          <dgm:chPref val="0"/>
        </dgm:presLayoutVars>
      </dgm:prSet>
      <dgm:spPr/>
    </dgm:pt>
    <dgm:pt modelId="{9E53A261-0BE8-4D3E-A408-F438458775FB}" type="pres">
      <dgm:prSet presAssocID="{23FAA9C0-F0D9-41A3-B45B-871B0F0CE074}" presName="sibTrans" presStyleCnt="0"/>
      <dgm:spPr/>
    </dgm:pt>
    <dgm:pt modelId="{1D9E1144-7EFD-426A-8E72-AE993FB6AB4F}" type="pres">
      <dgm:prSet presAssocID="{156CC3A1-AB9D-45BB-B523-A9CE111F504B}" presName="compNode" presStyleCnt="0"/>
      <dgm:spPr/>
    </dgm:pt>
    <dgm:pt modelId="{5578FBBE-E078-4731-B716-578BB51ED19B}" type="pres">
      <dgm:prSet presAssocID="{156CC3A1-AB9D-45BB-B523-A9CE111F504B}" presName="bgRect" presStyleLbl="bgShp" presStyleIdx="2" presStyleCnt="4"/>
      <dgm:spPr/>
    </dgm:pt>
    <dgm:pt modelId="{CE32E111-976E-4779-9D03-FA9FADBB1E7A}" type="pres">
      <dgm:prSet presAssocID="{156CC3A1-AB9D-45BB-B523-A9CE111F504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4F215E6C-CFBB-42A0-8F21-5F77B6B61CCC}" type="pres">
      <dgm:prSet presAssocID="{156CC3A1-AB9D-45BB-B523-A9CE111F504B}" presName="spaceRect" presStyleCnt="0"/>
      <dgm:spPr/>
    </dgm:pt>
    <dgm:pt modelId="{4D515641-0956-4E0A-95DA-B727C0A84A98}" type="pres">
      <dgm:prSet presAssocID="{156CC3A1-AB9D-45BB-B523-A9CE111F504B}" presName="parTx" presStyleLbl="revTx" presStyleIdx="2" presStyleCnt="4">
        <dgm:presLayoutVars>
          <dgm:chMax val="0"/>
          <dgm:chPref val="0"/>
        </dgm:presLayoutVars>
      </dgm:prSet>
      <dgm:spPr/>
    </dgm:pt>
    <dgm:pt modelId="{0077B90A-F60E-4A30-BC90-1C83C5E818F5}" type="pres">
      <dgm:prSet presAssocID="{C40245F5-EC39-4EB9-800C-F7ECB5502EDC}" presName="sibTrans" presStyleCnt="0"/>
      <dgm:spPr/>
    </dgm:pt>
    <dgm:pt modelId="{03CA503B-C36B-4092-8155-AED6B34A22AD}" type="pres">
      <dgm:prSet presAssocID="{330F0840-6954-456C-A4FA-1E16D9113DF5}" presName="compNode" presStyleCnt="0"/>
      <dgm:spPr/>
    </dgm:pt>
    <dgm:pt modelId="{0D6ABED2-B0F5-4152-B3B1-CA1E42436DCC}" type="pres">
      <dgm:prSet presAssocID="{330F0840-6954-456C-A4FA-1E16D9113DF5}" presName="bgRect" presStyleLbl="bgShp" presStyleIdx="3" presStyleCnt="4"/>
      <dgm:spPr/>
    </dgm:pt>
    <dgm:pt modelId="{F83CE731-044A-425D-BDA2-921370D734EC}" type="pres">
      <dgm:prSet presAssocID="{330F0840-6954-456C-A4FA-1E16D9113DF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ir tree"/>
        </a:ext>
      </dgm:extLst>
    </dgm:pt>
    <dgm:pt modelId="{45BD0144-C449-496E-8AB7-CF159C565D39}" type="pres">
      <dgm:prSet presAssocID="{330F0840-6954-456C-A4FA-1E16D9113DF5}" presName="spaceRect" presStyleCnt="0"/>
      <dgm:spPr/>
    </dgm:pt>
    <dgm:pt modelId="{073B1914-35BA-4AC3-93F8-8C8C1E2A1F97}" type="pres">
      <dgm:prSet presAssocID="{330F0840-6954-456C-A4FA-1E16D9113DF5}" presName="parTx" presStyleLbl="revTx" presStyleIdx="3" presStyleCnt="4">
        <dgm:presLayoutVars>
          <dgm:chMax val="0"/>
          <dgm:chPref val="0"/>
        </dgm:presLayoutVars>
      </dgm:prSet>
      <dgm:spPr/>
    </dgm:pt>
  </dgm:ptLst>
  <dgm:cxnLst>
    <dgm:cxn modelId="{2803C435-A889-4D19-A494-9E987AFD8C3A}" type="presOf" srcId="{156CC3A1-AB9D-45BB-B523-A9CE111F504B}" destId="{4D515641-0956-4E0A-95DA-B727C0A84A98}" srcOrd="0" destOrd="0" presId="urn:microsoft.com/office/officeart/2018/2/layout/IconVerticalSolidList"/>
    <dgm:cxn modelId="{122C8A38-EDA6-4416-BB30-5105C15F5D50}" type="presOf" srcId="{E5858B6E-E08F-4213-B7C0-E687B2C31926}" destId="{2B34F9D4-D01B-424D-B7BB-5116A7ACFA6D}" srcOrd="0" destOrd="0" presId="urn:microsoft.com/office/officeart/2018/2/layout/IconVerticalSolidList"/>
    <dgm:cxn modelId="{00A59E4E-01A4-45E5-BC85-A7B1F1A67C6B}" srcId="{E5858B6E-E08F-4213-B7C0-E687B2C31926}" destId="{156CC3A1-AB9D-45BB-B523-A9CE111F504B}" srcOrd="2" destOrd="0" parTransId="{210D8BC6-F88F-4832-9D0A-B72B34F8E56D}" sibTransId="{C40245F5-EC39-4EB9-800C-F7ECB5502EDC}"/>
    <dgm:cxn modelId="{1D8AD754-637B-4092-80E3-99C3BDED4929}" srcId="{E5858B6E-E08F-4213-B7C0-E687B2C31926}" destId="{330F0840-6954-456C-A4FA-1E16D9113DF5}" srcOrd="3" destOrd="0" parTransId="{C4D81BF5-4A73-4BF6-BB3F-DB48DF3BF7D4}" sibTransId="{FCD45DB8-F60E-429C-8FD6-B1F266E66261}"/>
    <dgm:cxn modelId="{F71E0A59-CCBF-4C73-9475-6F7C3D6D212F}" type="presOf" srcId="{C3822A0E-EA1C-496B-B5FB-4564AC30866F}" destId="{3689D719-C8D7-4B01-89AA-528E954E4FEB}" srcOrd="0" destOrd="0" presId="urn:microsoft.com/office/officeart/2018/2/layout/IconVerticalSolidList"/>
    <dgm:cxn modelId="{C54154A1-2418-48A0-8F05-7FD237AC0216}" type="presOf" srcId="{AD316357-F1DF-4E7E-AF27-89298D9D8186}" destId="{E3FA37C3-FD80-4989-B185-EBF74B872088}" srcOrd="0" destOrd="0" presId="urn:microsoft.com/office/officeart/2018/2/layout/IconVerticalSolidList"/>
    <dgm:cxn modelId="{A9D978AF-C794-4E80-852A-8C68C2B140D3}" srcId="{E5858B6E-E08F-4213-B7C0-E687B2C31926}" destId="{C3822A0E-EA1C-496B-B5FB-4564AC30866F}" srcOrd="0" destOrd="0" parTransId="{76A80C27-8781-4FE6-AE99-054BB050A63B}" sibTransId="{7EB84F5C-561C-4347-A927-847A0A4A000B}"/>
    <dgm:cxn modelId="{36C364B7-CB2C-4B31-800A-F9560EC29727}" type="presOf" srcId="{330F0840-6954-456C-A4FA-1E16D9113DF5}" destId="{073B1914-35BA-4AC3-93F8-8C8C1E2A1F97}" srcOrd="0" destOrd="0" presId="urn:microsoft.com/office/officeart/2018/2/layout/IconVerticalSolidList"/>
    <dgm:cxn modelId="{540A36FB-FBCA-49A9-9D5E-6318CDB1507A}" srcId="{E5858B6E-E08F-4213-B7C0-E687B2C31926}" destId="{AD316357-F1DF-4E7E-AF27-89298D9D8186}" srcOrd="1" destOrd="0" parTransId="{94EEBF87-C602-4670-AAD4-A4C3BFE2D409}" sibTransId="{23FAA9C0-F0D9-41A3-B45B-871B0F0CE074}"/>
    <dgm:cxn modelId="{17B067EC-C435-4564-B32A-1DAF97D588F3}" type="presParOf" srcId="{2B34F9D4-D01B-424D-B7BB-5116A7ACFA6D}" destId="{2F9A2F6C-FF43-4F92-AD01-03511AB1DFCD}" srcOrd="0" destOrd="0" presId="urn:microsoft.com/office/officeart/2018/2/layout/IconVerticalSolidList"/>
    <dgm:cxn modelId="{4A4198B3-B9BA-4E24-8544-0DF441662253}" type="presParOf" srcId="{2F9A2F6C-FF43-4F92-AD01-03511AB1DFCD}" destId="{67AFFD6A-A80D-4FA9-8EAD-259F34BCD8BC}" srcOrd="0" destOrd="0" presId="urn:microsoft.com/office/officeart/2018/2/layout/IconVerticalSolidList"/>
    <dgm:cxn modelId="{7FA83B38-451B-4468-8A3C-251C7E4CDF93}" type="presParOf" srcId="{2F9A2F6C-FF43-4F92-AD01-03511AB1DFCD}" destId="{80D94619-E913-4108-852B-9AEDF3199C36}" srcOrd="1" destOrd="0" presId="urn:microsoft.com/office/officeart/2018/2/layout/IconVerticalSolidList"/>
    <dgm:cxn modelId="{0197F781-C75D-48AC-9F3C-5C92413B57E1}" type="presParOf" srcId="{2F9A2F6C-FF43-4F92-AD01-03511AB1DFCD}" destId="{408E8C2A-047D-41C9-9775-CBA6B5443459}" srcOrd="2" destOrd="0" presId="urn:microsoft.com/office/officeart/2018/2/layout/IconVerticalSolidList"/>
    <dgm:cxn modelId="{C446E0AA-95F2-4149-ACAB-D5389F8CC8BA}" type="presParOf" srcId="{2F9A2F6C-FF43-4F92-AD01-03511AB1DFCD}" destId="{3689D719-C8D7-4B01-89AA-528E954E4FEB}" srcOrd="3" destOrd="0" presId="urn:microsoft.com/office/officeart/2018/2/layout/IconVerticalSolidList"/>
    <dgm:cxn modelId="{5E37C776-9D30-4421-AFDD-2080A402BA6A}" type="presParOf" srcId="{2B34F9D4-D01B-424D-B7BB-5116A7ACFA6D}" destId="{60F6BE9C-4BD5-49C9-AA6A-0159880A3D43}" srcOrd="1" destOrd="0" presId="urn:microsoft.com/office/officeart/2018/2/layout/IconVerticalSolidList"/>
    <dgm:cxn modelId="{12FF68A5-C755-4850-83CA-191403A90BEA}" type="presParOf" srcId="{2B34F9D4-D01B-424D-B7BB-5116A7ACFA6D}" destId="{E11EBEED-9EE8-4600-9F56-9EB8DB453B2E}" srcOrd="2" destOrd="0" presId="urn:microsoft.com/office/officeart/2018/2/layout/IconVerticalSolidList"/>
    <dgm:cxn modelId="{FFD53423-2A79-43C1-8354-72B97B5110BF}" type="presParOf" srcId="{E11EBEED-9EE8-4600-9F56-9EB8DB453B2E}" destId="{C8189716-100D-4D02-8217-04891E3D2FF6}" srcOrd="0" destOrd="0" presId="urn:microsoft.com/office/officeart/2018/2/layout/IconVerticalSolidList"/>
    <dgm:cxn modelId="{070EFA69-0484-4428-8D13-44E794B9FD83}" type="presParOf" srcId="{E11EBEED-9EE8-4600-9F56-9EB8DB453B2E}" destId="{B747A316-42A7-4B6A-9B95-EBB635E6F433}" srcOrd="1" destOrd="0" presId="urn:microsoft.com/office/officeart/2018/2/layout/IconVerticalSolidList"/>
    <dgm:cxn modelId="{34EE1D01-818A-41C5-90CF-EB805A5DA3C7}" type="presParOf" srcId="{E11EBEED-9EE8-4600-9F56-9EB8DB453B2E}" destId="{983C139A-4B0A-4BBB-85B2-DE6C3429B9F4}" srcOrd="2" destOrd="0" presId="urn:microsoft.com/office/officeart/2018/2/layout/IconVerticalSolidList"/>
    <dgm:cxn modelId="{1DD07073-1804-46DF-992F-617B2F375B19}" type="presParOf" srcId="{E11EBEED-9EE8-4600-9F56-9EB8DB453B2E}" destId="{E3FA37C3-FD80-4989-B185-EBF74B872088}" srcOrd="3" destOrd="0" presId="urn:microsoft.com/office/officeart/2018/2/layout/IconVerticalSolidList"/>
    <dgm:cxn modelId="{B9029248-D141-48E2-8D9F-6C8B109C9868}" type="presParOf" srcId="{2B34F9D4-D01B-424D-B7BB-5116A7ACFA6D}" destId="{9E53A261-0BE8-4D3E-A408-F438458775FB}" srcOrd="3" destOrd="0" presId="urn:microsoft.com/office/officeart/2018/2/layout/IconVerticalSolidList"/>
    <dgm:cxn modelId="{BD574C07-D799-4043-A51D-C622B4D84405}" type="presParOf" srcId="{2B34F9D4-D01B-424D-B7BB-5116A7ACFA6D}" destId="{1D9E1144-7EFD-426A-8E72-AE993FB6AB4F}" srcOrd="4" destOrd="0" presId="urn:microsoft.com/office/officeart/2018/2/layout/IconVerticalSolidList"/>
    <dgm:cxn modelId="{1C9D303C-FE26-4890-B460-675AE748AE73}" type="presParOf" srcId="{1D9E1144-7EFD-426A-8E72-AE993FB6AB4F}" destId="{5578FBBE-E078-4731-B716-578BB51ED19B}" srcOrd="0" destOrd="0" presId="urn:microsoft.com/office/officeart/2018/2/layout/IconVerticalSolidList"/>
    <dgm:cxn modelId="{9232A0EF-4E4B-4360-B43E-2EC93FD479DC}" type="presParOf" srcId="{1D9E1144-7EFD-426A-8E72-AE993FB6AB4F}" destId="{CE32E111-976E-4779-9D03-FA9FADBB1E7A}" srcOrd="1" destOrd="0" presId="urn:microsoft.com/office/officeart/2018/2/layout/IconVerticalSolidList"/>
    <dgm:cxn modelId="{EFDE8B1B-C496-43FF-93FD-7B706A70D995}" type="presParOf" srcId="{1D9E1144-7EFD-426A-8E72-AE993FB6AB4F}" destId="{4F215E6C-CFBB-42A0-8F21-5F77B6B61CCC}" srcOrd="2" destOrd="0" presId="urn:microsoft.com/office/officeart/2018/2/layout/IconVerticalSolidList"/>
    <dgm:cxn modelId="{D51C086C-D1EB-4A0B-A644-B48C7EB87520}" type="presParOf" srcId="{1D9E1144-7EFD-426A-8E72-AE993FB6AB4F}" destId="{4D515641-0956-4E0A-95DA-B727C0A84A98}" srcOrd="3" destOrd="0" presId="urn:microsoft.com/office/officeart/2018/2/layout/IconVerticalSolidList"/>
    <dgm:cxn modelId="{4BA8F0CA-E0D4-41F3-8B0E-A0959648E534}" type="presParOf" srcId="{2B34F9D4-D01B-424D-B7BB-5116A7ACFA6D}" destId="{0077B90A-F60E-4A30-BC90-1C83C5E818F5}" srcOrd="5" destOrd="0" presId="urn:microsoft.com/office/officeart/2018/2/layout/IconVerticalSolidList"/>
    <dgm:cxn modelId="{BC75543A-D075-4D89-A21F-93E43E560153}" type="presParOf" srcId="{2B34F9D4-D01B-424D-B7BB-5116A7ACFA6D}" destId="{03CA503B-C36B-4092-8155-AED6B34A22AD}" srcOrd="6" destOrd="0" presId="urn:microsoft.com/office/officeart/2018/2/layout/IconVerticalSolidList"/>
    <dgm:cxn modelId="{093CE23D-BB32-49D3-8797-09DCBBC925F3}" type="presParOf" srcId="{03CA503B-C36B-4092-8155-AED6B34A22AD}" destId="{0D6ABED2-B0F5-4152-B3B1-CA1E42436DCC}" srcOrd="0" destOrd="0" presId="urn:microsoft.com/office/officeart/2018/2/layout/IconVerticalSolidList"/>
    <dgm:cxn modelId="{FB58F253-355E-46C1-8923-9218474B673F}" type="presParOf" srcId="{03CA503B-C36B-4092-8155-AED6B34A22AD}" destId="{F83CE731-044A-425D-BDA2-921370D734EC}" srcOrd="1" destOrd="0" presId="urn:microsoft.com/office/officeart/2018/2/layout/IconVerticalSolidList"/>
    <dgm:cxn modelId="{29E18043-1BA4-4742-A9C3-439BA98A26E6}" type="presParOf" srcId="{03CA503B-C36B-4092-8155-AED6B34A22AD}" destId="{45BD0144-C449-496E-8AB7-CF159C565D39}" srcOrd="2" destOrd="0" presId="urn:microsoft.com/office/officeart/2018/2/layout/IconVerticalSolidList"/>
    <dgm:cxn modelId="{FB7012DD-4549-46CE-8710-87D6E985B733}" type="presParOf" srcId="{03CA503B-C36B-4092-8155-AED6B34A22AD}" destId="{073B1914-35BA-4AC3-93F8-8C8C1E2A1F9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7E8FBC-8B3A-4249-AAED-21D37E56A5ED}">
      <dsp:nvSpPr>
        <dsp:cNvPr id="0" name=""/>
        <dsp:cNvSpPr/>
      </dsp:nvSpPr>
      <dsp:spPr>
        <a:xfrm>
          <a:off x="0" y="0"/>
          <a:ext cx="3384775" cy="395072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3890" tIns="330200" rIns="263890" bIns="330200" numCol="1" spcCol="1270" anchor="t" anchorCtr="0">
          <a:noAutofit/>
        </a:bodyPr>
        <a:lstStyle/>
        <a:p>
          <a:pPr marL="0" lvl="0" indent="0" algn="l" defTabSz="844550">
            <a:lnSpc>
              <a:spcPct val="100000"/>
            </a:lnSpc>
            <a:spcBef>
              <a:spcPct val="0"/>
            </a:spcBef>
            <a:spcAft>
              <a:spcPct val="35000"/>
            </a:spcAft>
            <a:buNone/>
          </a:pPr>
          <a:r>
            <a:rPr lang="en-US" sz="1900" kern="1200" dirty="0">
              <a:latin typeface="Open Sans" panose="020B0606030504020204" pitchFamily="34" charset="0"/>
              <a:ea typeface="Open Sans" panose="020B0606030504020204" pitchFamily="34" charset="0"/>
              <a:cs typeface="Open Sans" panose="020B0606030504020204" pitchFamily="34" charset="0"/>
            </a:rPr>
            <a:t>Grow MSU’s brand recognition beyond Mississippi and the Southeast</a:t>
          </a:r>
        </a:p>
        <a:p>
          <a:pPr marL="114300" lvl="1" indent="-114300" algn="l" defTabSz="666750">
            <a:lnSpc>
              <a:spcPct val="100000"/>
            </a:lnSpc>
            <a:spcBef>
              <a:spcPct val="0"/>
            </a:spcBef>
            <a:spcAft>
              <a:spcPct val="15000"/>
            </a:spcAft>
            <a:buChar char="•"/>
          </a:pPr>
          <a:endParaRPr lang="en-US" sz="1500" kern="1200" dirty="0"/>
        </a:p>
      </dsp:txBody>
      <dsp:txXfrm>
        <a:off x="0" y="1501273"/>
        <a:ext cx="3384775" cy="2370432"/>
      </dsp:txXfrm>
    </dsp:sp>
    <dsp:sp modelId="{1BC4D0E0-2419-45BC-BDC8-4B9D2E067350}">
      <dsp:nvSpPr>
        <dsp:cNvPr id="0" name=""/>
        <dsp:cNvSpPr/>
      </dsp:nvSpPr>
      <dsp:spPr>
        <a:xfrm>
          <a:off x="1099779" y="395072"/>
          <a:ext cx="1185216" cy="118521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92404" tIns="12700" rIns="92404" bIns="12700" numCol="1" spcCol="1270" anchor="ctr" anchorCtr="0">
          <a:noAutofit/>
        </a:bodyPr>
        <a:lstStyle/>
        <a:p>
          <a:pPr marL="0" lvl="0" indent="0" algn="ctr" defTabSz="2133600">
            <a:lnSpc>
              <a:spcPct val="90000"/>
            </a:lnSpc>
            <a:spcBef>
              <a:spcPct val="0"/>
            </a:spcBef>
            <a:spcAft>
              <a:spcPct val="35000"/>
            </a:spcAft>
            <a:buNone/>
          </a:pPr>
          <a:r>
            <a:rPr lang="en-US" sz="4800" kern="1200" dirty="0"/>
            <a:t>1</a:t>
          </a:r>
        </a:p>
      </dsp:txBody>
      <dsp:txXfrm>
        <a:off x="1273350" y="568643"/>
        <a:ext cx="838074" cy="838074"/>
      </dsp:txXfrm>
    </dsp:sp>
    <dsp:sp modelId="{B598B263-6DC1-4E26-9486-6D5F61EDD111}">
      <dsp:nvSpPr>
        <dsp:cNvPr id="0" name=""/>
        <dsp:cNvSpPr/>
      </dsp:nvSpPr>
      <dsp:spPr>
        <a:xfrm>
          <a:off x="0" y="3950649"/>
          <a:ext cx="3384775"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8CDE8B49-7E1C-4A4C-BD4F-9129B885542A}">
      <dsp:nvSpPr>
        <dsp:cNvPr id="0" name=""/>
        <dsp:cNvSpPr/>
      </dsp:nvSpPr>
      <dsp:spPr>
        <a:xfrm>
          <a:off x="3715367" y="0"/>
          <a:ext cx="3384775" cy="395072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3890" tIns="330200" rIns="263890" bIns="330200" numCol="1" spcCol="1270" anchor="t" anchorCtr="0">
          <a:noAutofit/>
        </a:bodyPr>
        <a:lstStyle/>
        <a:p>
          <a:pPr marL="0" lvl="0" indent="0" algn="l" defTabSz="844550">
            <a:lnSpc>
              <a:spcPct val="100000"/>
            </a:lnSpc>
            <a:spcBef>
              <a:spcPct val="0"/>
            </a:spcBef>
            <a:spcAft>
              <a:spcPct val="35000"/>
            </a:spcAft>
            <a:buNone/>
          </a:pPr>
          <a:r>
            <a:rPr lang="en-US" sz="1900" kern="1200" dirty="0">
              <a:latin typeface="Open Sans" panose="020B0606030504020204" pitchFamily="34" charset="0"/>
              <a:ea typeface="Open Sans" panose="020B0606030504020204" pitchFamily="34" charset="0"/>
              <a:cs typeface="Open Sans" panose="020B0606030504020204" pitchFamily="34" charset="0"/>
            </a:rPr>
            <a:t>Engage more individuals in experiencing MSU’s teaching, research and outreach offerings</a:t>
          </a:r>
        </a:p>
      </dsp:txBody>
      <dsp:txXfrm>
        <a:off x="3715367" y="1501273"/>
        <a:ext cx="3384775" cy="2370432"/>
      </dsp:txXfrm>
    </dsp:sp>
    <dsp:sp modelId="{1F55255D-B6A2-4F93-81F2-B95D3142A19D}">
      <dsp:nvSpPr>
        <dsp:cNvPr id="0" name=""/>
        <dsp:cNvSpPr/>
      </dsp:nvSpPr>
      <dsp:spPr>
        <a:xfrm>
          <a:off x="4823033" y="395072"/>
          <a:ext cx="1185216" cy="118521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92404" tIns="12700" rIns="92404" bIns="12700" numCol="1" spcCol="1270" anchor="ctr" anchorCtr="0">
          <a:noAutofit/>
        </a:bodyPr>
        <a:lstStyle/>
        <a:p>
          <a:pPr marL="0" lvl="0" indent="0" algn="ctr" defTabSz="2133600">
            <a:lnSpc>
              <a:spcPct val="90000"/>
            </a:lnSpc>
            <a:spcBef>
              <a:spcPct val="0"/>
            </a:spcBef>
            <a:spcAft>
              <a:spcPct val="35000"/>
            </a:spcAft>
            <a:buNone/>
          </a:pPr>
          <a:r>
            <a:rPr lang="en-US" sz="4800" kern="1200" dirty="0"/>
            <a:t>2</a:t>
          </a:r>
        </a:p>
      </dsp:txBody>
      <dsp:txXfrm>
        <a:off x="4996604" y="568643"/>
        <a:ext cx="838074" cy="838074"/>
      </dsp:txXfrm>
    </dsp:sp>
    <dsp:sp modelId="{CD307125-D140-40D0-8016-ED0CFD665837}">
      <dsp:nvSpPr>
        <dsp:cNvPr id="0" name=""/>
        <dsp:cNvSpPr/>
      </dsp:nvSpPr>
      <dsp:spPr>
        <a:xfrm>
          <a:off x="3723253" y="3950649"/>
          <a:ext cx="3384775"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673FA53A-2AF0-4CFD-8E8C-5A6FCCDA5D06}">
      <dsp:nvSpPr>
        <dsp:cNvPr id="0" name=""/>
        <dsp:cNvSpPr/>
      </dsp:nvSpPr>
      <dsp:spPr>
        <a:xfrm>
          <a:off x="7446507" y="0"/>
          <a:ext cx="3384775" cy="395072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3890" tIns="330200" rIns="263890" bIns="330200" numCol="1" spcCol="1270" anchor="t" anchorCtr="0">
          <a:noAutofit/>
        </a:bodyPr>
        <a:lstStyle/>
        <a:p>
          <a:pPr marL="0" lvl="0" indent="0" algn="l" defTabSz="844550">
            <a:lnSpc>
              <a:spcPct val="100000"/>
            </a:lnSpc>
            <a:spcBef>
              <a:spcPct val="0"/>
            </a:spcBef>
            <a:spcAft>
              <a:spcPct val="35000"/>
            </a:spcAft>
            <a:buNone/>
          </a:pPr>
          <a:r>
            <a:rPr lang="en-US" sz="1900" kern="1200" dirty="0">
              <a:latin typeface="Open Sans" panose="020B0606030504020204" pitchFamily="34" charset="0"/>
              <a:ea typeface="Open Sans" panose="020B0606030504020204" pitchFamily="34" charset="0"/>
              <a:cs typeface="Open Sans" panose="020B0606030504020204" pitchFamily="34" charset="0"/>
            </a:rPr>
            <a:t>Celebrate the value of MSU’s efforts within Mississippi and communities like ours.     </a:t>
          </a:r>
        </a:p>
      </dsp:txBody>
      <dsp:txXfrm>
        <a:off x="7446507" y="1501273"/>
        <a:ext cx="3384775" cy="2370432"/>
      </dsp:txXfrm>
    </dsp:sp>
    <dsp:sp modelId="{B7C1EF15-2022-44AE-92A1-DC3B3A2A87EA}">
      <dsp:nvSpPr>
        <dsp:cNvPr id="0" name=""/>
        <dsp:cNvSpPr/>
      </dsp:nvSpPr>
      <dsp:spPr>
        <a:xfrm>
          <a:off x="8546286" y="395072"/>
          <a:ext cx="1185216" cy="118521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92404" tIns="12700" rIns="92404" bIns="12700" numCol="1" spcCol="1270" anchor="ctr" anchorCtr="0">
          <a:noAutofit/>
        </a:bodyPr>
        <a:lstStyle/>
        <a:p>
          <a:pPr marL="0" lvl="0" indent="0" algn="ctr" defTabSz="2133600">
            <a:lnSpc>
              <a:spcPct val="90000"/>
            </a:lnSpc>
            <a:spcBef>
              <a:spcPct val="0"/>
            </a:spcBef>
            <a:spcAft>
              <a:spcPct val="35000"/>
            </a:spcAft>
            <a:buNone/>
          </a:pPr>
          <a:r>
            <a:rPr lang="en-US" sz="4800" kern="1200" dirty="0"/>
            <a:t>3</a:t>
          </a:r>
        </a:p>
      </dsp:txBody>
      <dsp:txXfrm>
        <a:off x="8719857" y="568643"/>
        <a:ext cx="838074" cy="838074"/>
      </dsp:txXfrm>
    </dsp:sp>
    <dsp:sp modelId="{22CA4FCE-E6D2-4E8C-B656-5642CEEB62A5}">
      <dsp:nvSpPr>
        <dsp:cNvPr id="0" name=""/>
        <dsp:cNvSpPr/>
      </dsp:nvSpPr>
      <dsp:spPr>
        <a:xfrm>
          <a:off x="7446507" y="3950649"/>
          <a:ext cx="3384775"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BADF7A-20A7-48B8-B767-863D09CCC849}">
      <dsp:nvSpPr>
        <dsp:cNvPr id="0" name=""/>
        <dsp:cNvSpPr/>
      </dsp:nvSpPr>
      <dsp:spPr>
        <a:xfrm>
          <a:off x="0" y="1688"/>
          <a:ext cx="8276462" cy="85565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E3F215-6CE5-436F-A1D5-05464ACE8A8B}">
      <dsp:nvSpPr>
        <dsp:cNvPr id="0" name=""/>
        <dsp:cNvSpPr/>
      </dsp:nvSpPr>
      <dsp:spPr>
        <a:xfrm>
          <a:off x="258834" y="194209"/>
          <a:ext cx="470608" cy="4706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EF74366-888B-436E-99F0-D185AAB6FF5A}">
      <dsp:nvSpPr>
        <dsp:cNvPr id="0" name=""/>
        <dsp:cNvSpPr/>
      </dsp:nvSpPr>
      <dsp:spPr>
        <a:xfrm>
          <a:off x="988277" y="1688"/>
          <a:ext cx="7288184" cy="855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556" tIns="90556" rIns="90556" bIns="90556" numCol="1" spcCol="1270" anchor="ctr" anchorCtr="0">
          <a:noAutofit/>
        </a:bodyPr>
        <a:lstStyle/>
        <a:p>
          <a:pPr marL="0" lvl="0" indent="0" algn="l" defTabSz="977900">
            <a:lnSpc>
              <a:spcPct val="90000"/>
            </a:lnSpc>
            <a:spcBef>
              <a:spcPct val="0"/>
            </a:spcBef>
            <a:spcAft>
              <a:spcPct val="35000"/>
            </a:spcAft>
            <a:buNone/>
          </a:pPr>
          <a:r>
            <a:rPr lang="en-US" sz="2200" kern="1200"/>
            <a:t>Promote scientific literacy</a:t>
          </a:r>
        </a:p>
      </dsp:txBody>
      <dsp:txXfrm>
        <a:off x="988277" y="1688"/>
        <a:ext cx="7288184" cy="855651"/>
      </dsp:txXfrm>
    </dsp:sp>
    <dsp:sp modelId="{45270A95-8D76-48C3-BBF4-192085633F5A}">
      <dsp:nvSpPr>
        <dsp:cNvPr id="0" name=""/>
        <dsp:cNvSpPr/>
      </dsp:nvSpPr>
      <dsp:spPr>
        <a:xfrm>
          <a:off x="0" y="1071252"/>
          <a:ext cx="8276462" cy="85565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FB17A9-A036-47D2-A40B-854E19AC9301}">
      <dsp:nvSpPr>
        <dsp:cNvPr id="0" name=""/>
        <dsp:cNvSpPr/>
      </dsp:nvSpPr>
      <dsp:spPr>
        <a:xfrm>
          <a:off x="258834" y="1263774"/>
          <a:ext cx="470608" cy="4706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04A4F0-850A-4A5B-9B97-0FB88DAE028F}">
      <dsp:nvSpPr>
        <dsp:cNvPr id="0" name=""/>
        <dsp:cNvSpPr/>
      </dsp:nvSpPr>
      <dsp:spPr>
        <a:xfrm>
          <a:off x="988277" y="1071252"/>
          <a:ext cx="7288184" cy="855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556" tIns="90556" rIns="90556" bIns="90556" numCol="1" spcCol="1270" anchor="ctr" anchorCtr="0">
          <a:noAutofit/>
        </a:bodyPr>
        <a:lstStyle/>
        <a:p>
          <a:pPr marL="0" lvl="0" indent="0" algn="l" defTabSz="977900">
            <a:lnSpc>
              <a:spcPct val="90000"/>
            </a:lnSpc>
            <a:spcBef>
              <a:spcPct val="0"/>
            </a:spcBef>
            <a:spcAft>
              <a:spcPct val="35000"/>
            </a:spcAft>
            <a:buNone/>
          </a:pPr>
          <a:r>
            <a:rPr lang="en-US" sz="2200" kern="1200"/>
            <a:t>Gain visibility among peers and key stakeholders</a:t>
          </a:r>
        </a:p>
      </dsp:txBody>
      <dsp:txXfrm>
        <a:off x="988277" y="1071252"/>
        <a:ext cx="7288184" cy="855651"/>
      </dsp:txXfrm>
    </dsp:sp>
    <dsp:sp modelId="{C7F6A06B-5AB9-4197-8024-BA0960585407}">
      <dsp:nvSpPr>
        <dsp:cNvPr id="0" name=""/>
        <dsp:cNvSpPr/>
      </dsp:nvSpPr>
      <dsp:spPr>
        <a:xfrm>
          <a:off x="0" y="2140816"/>
          <a:ext cx="8276462" cy="85565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A7E203-3E86-4E66-972D-F0AF30980FBB}">
      <dsp:nvSpPr>
        <dsp:cNvPr id="0" name=""/>
        <dsp:cNvSpPr/>
      </dsp:nvSpPr>
      <dsp:spPr>
        <a:xfrm>
          <a:off x="258834" y="2333338"/>
          <a:ext cx="470608" cy="47060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D903859-F588-408B-9084-A778B6241D0B}">
      <dsp:nvSpPr>
        <dsp:cNvPr id="0" name=""/>
        <dsp:cNvSpPr/>
      </dsp:nvSpPr>
      <dsp:spPr>
        <a:xfrm>
          <a:off x="988277" y="2140816"/>
          <a:ext cx="7288184" cy="855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556" tIns="90556" rIns="90556" bIns="90556" numCol="1" spcCol="1270" anchor="ctr" anchorCtr="0">
          <a:noAutofit/>
        </a:bodyPr>
        <a:lstStyle/>
        <a:p>
          <a:pPr marL="0" lvl="0" indent="0" algn="l" defTabSz="977900">
            <a:lnSpc>
              <a:spcPct val="90000"/>
            </a:lnSpc>
            <a:spcBef>
              <a:spcPct val="0"/>
            </a:spcBef>
            <a:spcAft>
              <a:spcPct val="35000"/>
            </a:spcAft>
            <a:buNone/>
          </a:pPr>
          <a:r>
            <a:rPr lang="en-US" sz="2200" kern="1200"/>
            <a:t>Continue the land-grant mission</a:t>
          </a:r>
        </a:p>
      </dsp:txBody>
      <dsp:txXfrm>
        <a:off x="988277" y="2140816"/>
        <a:ext cx="7288184" cy="855651"/>
      </dsp:txXfrm>
    </dsp:sp>
    <dsp:sp modelId="{C2024632-1A89-4604-A697-8D83BEBCDE6B}">
      <dsp:nvSpPr>
        <dsp:cNvPr id="0" name=""/>
        <dsp:cNvSpPr/>
      </dsp:nvSpPr>
      <dsp:spPr>
        <a:xfrm>
          <a:off x="0" y="3210381"/>
          <a:ext cx="8276462" cy="85565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4BA1D7-19E3-4E20-B36C-2C12C0CC1EBC}">
      <dsp:nvSpPr>
        <dsp:cNvPr id="0" name=""/>
        <dsp:cNvSpPr/>
      </dsp:nvSpPr>
      <dsp:spPr>
        <a:xfrm>
          <a:off x="258834" y="3402902"/>
          <a:ext cx="470608" cy="47060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E16346-02C6-426E-A14C-FA112085F3B5}">
      <dsp:nvSpPr>
        <dsp:cNvPr id="0" name=""/>
        <dsp:cNvSpPr/>
      </dsp:nvSpPr>
      <dsp:spPr>
        <a:xfrm>
          <a:off x="988277" y="3210381"/>
          <a:ext cx="7288184" cy="855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556" tIns="90556" rIns="90556" bIns="90556" numCol="1" spcCol="1270" anchor="ctr" anchorCtr="0">
          <a:noAutofit/>
        </a:bodyPr>
        <a:lstStyle/>
        <a:p>
          <a:pPr marL="0" lvl="0" indent="0" algn="l" defTabSz="977900">
            <a:lnSpc>
              <a:spcPct val="90000"/>
            </a:lnSpc>
            <a:spcBef>
              <a:spcPct val="0"/>
            </a:spcBef>
            <a:spcAft>
              <a:spcPct val="35000"/>
            </a:spcAft>
            <a:buNone/>
          </a:pPr>
          <a:r>
            <a:rPr lang="en-US" sz="2200" kern="1200"/>
            <a:t>Broaden the impact of your work</a:t>
          </a:r>
        </a:p>
      </dsp:txBody>
      <dsp:txXfrm>
        <a:off x="988277" y="3210381"/>
        <a:ext cx="7288184" cy="8556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1F4046-5D26-470A-BDD4-346DE57DBC0C}">
      <dsp:nvSpPr>
        <dsp:cNvPr id="0" name=""/>
        <dsp:cNvSpPr/>
      </dsp:nvSpPr>
      <dsp:spPr>
        <a:xfrm>
          <a:off x="0" y="482"/>
          <a:ext cx="10667403" cy="11285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96B88A-1212-4F8D-A091-1F27A33594B2}">
      <dsp:nvSpPr>
        <dsp:cNvPr id="0" name=""/>
        <dsp:cNvSpPr/>
      </dsp:nvSpPr>
      <dsp:spPr>
        <a:xfrm>
          <a:off x="341371" y="254395"/>
          <a:ext cx="620676" cy="6206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56737E7-77ED-4E7C-8269-17A0E13C6892}">
      <dsp:nvSpPr>
        <dsp:cNvPr id="0" name=""/>
        <dsp:cNvSpPr/>
      </dsp:nvSpPr>
      <dsp:spPr>
        <a:xfrm>
          <a:off x="1303419" y="482"/>
          <a:ext cx="9363983" cy="1128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433" tIns="119433" rIns="119433" bIns="119433" numCol="1" spcCol="1270" anchor="ctr" anchorCtr="0">
          <a:noAutofit/>
        </a:bodyPr>
        <a:lstStyle/>
        <a:p>
          <a:pPr marL="0" lvl="0" indent="0" algn="l" defTabSz="755650">
            <a:lnSpc>
              <a:spcPct val="100000"/>
            </a:lnSpc>
            <a:spcBef>
              <a:spcPct val="0"/>
            </a:spcBef>
            <a:spcAft>
              <a:spcPct val="35000"/>
            </a:spcAft>
            <a:buNone/>
          </a:pPr>
          <a:r>
            <a:rPr lang="en-US" sz="1700" b="0" i="0" kern="1200" baseline="0" dirty="0">
              <a:latin typeface="Open Sans" panose="020B0606030504020204" pitchFamily="34" charset="0"/>
              <a:ea typeface="Open Sans" panose="020B0606030504020204" pitchFamily="34" charset="0"/>
              <a:cs typeface="Open Sans" panose="020B0606030504020204" pitchFamily="34" charset="0"/>
            </a:rPr>
            <a:t>An integrated approach to comms ensures that every interaction a person has with MSU is consistent with the university’s identity and reinforces the same major themes.</a:t>
          </a:r>
          <a:endParaRPr lang="en-US" sz="1700" kern="1200" dirty="0">
            <a:latin typeface="Open Sans" panose="020B0606030504020204" pitchFamily="34" charset="0"/>
            <a:ea typeface="Open Sans" panose="020B0606030504020204" pitchFamily="34" charset="0"/>
            <a:cs typeface="Open Sans" panose="020B0606030504020204" pitchFamily="34" charset="0"/>
          </a:endParaRPr>
        </a:p>
      </dsp:txBody>
      <dsp:txXfrm>
        <a:off x="1303419" y="482"/>
        <a:ext cx="9363983" cy="1128501"/>
      </dsp:txXfrm>
    </dsp:sp>
    <dsp:sp modelId="{F8380ECB-5C93-4D5F-ADEA-10A247F376E5}">
      <dsp:nvSpPr>
        <dsp:cNvPr id="0" name=""/>
        <dsp:cNvSpPr/>
      </dsp:nvSpPr>
      <dsp:spPr>
        <a:xfrm>
          <a:off x="0" y="1411109"/>
          <a:ext cx="10667403" cy="11285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6C40F9-A034-4362-8B3A-F0B3EE84EED0}">
      <dsp:nvSpPr>
        <dsp:cNvPr id="0" name=""/>
        <dsp:cNvSpPr/>
      </dsp:nvSpPr>
      <dsp:spPr>
        <a:xfrm>
          <a:off x="341371" y="1665022"/>
          <a:ext cx="620676" cy="6206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6B2442-92FA-44A6-9979-54D95EEEDBC2}">
      <dsp:nvSpPr>
        <dsp:cNvPr id="0" name=""/>
        <dsp:cNvSpPr/>
      </dsp:nvSpPr>
      <dsp:spPr>
        <a:xfrm>
          <a:off x="1303419" y="1411109"/>
          <a:ext cx="9363983" cy="1128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433" tIns="119433" rIns="119433" bIns="119433" numCol="1" spcCol="1270" anchor="ctr" anchorCtr="0">
          <a:noAutofit/>
        </a:bodyPr>
        <a:lstStyle/>
        <a:p>
          <a:pPr marL="0" lvl="0" indent="0" algn="l" defTabSz="755650">
            <a:lnSpc>
              <a:spcPct val="100000"/>
            </a:lnSpc>
            <a:spcBef>
              <a:spcPct val="0"/>
            </a:spcBef>
            <a:spcAft>
              <a:spcPct val="35000"/>
            </a:spcAft>
            <a:buNone/>
          </a:pPr>
          <a:r>
            <a:rPr lang="en-US" sz="1700" b="0" i="0" kern="1200" baseline="0" dirty="0">
              <a:latin typeface="Open Sans" panose="020B0606030504020204" pitchFamily="34" charset="0"/>
              <a:ea typeface="Open Sans" panose="020B0606030504020204" pitchFamily="34" charset="0"/>
              <a:cs typeface="Open Sans" panose="020B0606030504020204" pitchFamily="34" charset="0"/>
            </a:rPr>
            <a:t>This model creates a seamless experience that ensures clarity among all audiences, even when they’re interacting with different areas of the university.</a:t>
          </a:r>
          <a:endParaRPr lang="en-US" sz="1700" kern="1200" dirty="0">
            <a:latin typeface="Open Sans" panose="020B0606030504020204" pitchFamily="34" charset="0"/>
            <a:ea typeface="Open Sans" panose="020B0606030504020204" pitchFamily="34" charset="0"/>
            <a:cs typeface="Open Sans" panose="020B0606030504020204" pitchFamily="34" charset="0"/>
          </a:endParaRPr>
        </a:p>
      </dsp:txBody>
      <dsp:txXfrm>
        <a:off x="1303419" y="1411109"/>
        <a:ext cx="9363983" cy="1128501"/>
      </dsp:txXfrm>
    </dsp:sp>
    <dsp:sp modelId="{82FFA54B-17B5-4117-BFD4-A412D41D0764}">
      <dsp:nvSpPr>
        <dsp:cNvPr id="0" name=""/>
        <dsp:cNvSpPr/>
      </dsp:nvSpPr>
      <dsp:spPr>
        <a:xfrm>
          <a:off x="0" y="2821736"/>
          <a:ext cx="10667403" cy="11285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EB94DC-8C03-475F-9731-0C659C6C97B3}">
      <dsp:nvSpPr>
        <dsp:cNvPr id="0" name=""/>
        <dsp:cNvSpPr/>
      </dsp:nvSpPr>
      <dsp:spPr>
        <a:xfrm>
          <a:off x="341371" y="3075649"/>
          <a:ext cx="620676" cy="6206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0AE054-7981-4844-BF6A-B7025582C1B7}">
      <dsp:nvSpPr>
        <dsp:cNvPr id="0" name=""/>
        <dsp:cNvSpPr/>
      </dsp:nvSpPr>
      <dsp:spPr>
        <a:xfrm>
          <a:off x="1303419" y="2821736"/>
          <a:ext cx="9363983" cy="1128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433" tIns="119433" rIns="119433" bIns="119433" numCol="1" spcCol="1270" anchor="ctr" anchorCtr="0">
          <a:noAutofit/>
        </a:bodyPr>
        <a:lstStyle/>
        <a:p>
          <a:pPr marL="0" lvl="0" indent="0" algn="l" defTabSz="755650">
            <a:lnSpc>
              <a:spcPct val="100000"/>
            </a:lnSpc>
            <a:spcBef>
              <a:spcPct val="0"/>
            </a:spcBef>
            <a:spcAft>
              <a:spcPct val="35000"/>
            </a:spcAft>
            <a:buNone/>
          </a:pPr>
          <a:r>
            <a:rPr lang="en-US" sz="1700" b="0" i="0" kern="1200" baseline="0" dirty="0">
              <a:latin typeface="Open Sans" panose="020B0606030504020204" pitchFamily="34" charset="0"/>
              <a:ea typeface="Open Sans" panose="020B0606030504020204" pitchFamily="34" charset="0"/>
              <a:cs typeface="Open Sans" panose="020B0606030504020204" pitchFamily="34" charset="0"/>
            </a:rPr>
            <a:t>It also equips us with the tools to make work easier, more efficient and more effective.</a:t>
          </a:r>
          <a:endParaRPr lang="en-US" sz="1700" kern="1200" dirty="0">
            <a:latin typeface="Open Sans" panose="020B0606030504020204" pitchFamily="34" charset="0"/>
            <a:ea typeface="Open Sans" panose="020B0606030504020204" pitchFamily="34" charset="0"/>
            <a:cs typeface="Open Sans" panose="020B0606030504020204" pitchFamily="34" charset="0"/>
          </a:endParaRPr>
        </a:p>
      </dsp:txBody>
      <dsp:txXfrm>
        <a:off x="1303419" y="2821736"/>
        <a:ext cx="9363983" cy="11285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7E8FBC-8B3A-4249-AAED-21D37E56A5ED}">
      <dsp:nvSpPr>
        <dsp:cNvPr id="0" name=""/>
        <dsp:cNvSpPr/>
      </dsp:nvSpPr>
      <dsp:spPr>
        <a:xfrm>
          <a:off x="0" y="0"/>
          <a:ext cx="5156494" cy="395072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2020" tIns="330200" rIns="402020" bIns="330200" numCol="1" spcCol="1270" anchor="t" anchorCtr="0">
          <a:noAutofit/>
        </a:bodyPr>
        <a:lstStyle/>
        <a:p>
          <a:pPr marL="0" lvl="0" indent="0" algn="l" defTabSz="1155700">
            <a:lnSpc>
              <a:spcPct val="90000"/>
            </a:lnSpc>
            <a:spcBef>
              <a:spcPct val="0"/>
            </a:spcBef>
            <a:spcAft>
              <a:spcPct val="35000"/>
            </a:spcAft>
            <a:buNone/>
          </a:pPr>
          <a:r>
            <a:rPr lang="en-US" sz="2600" kern="1200" dirty="0">
              <a:latin typeface="Open Sans" panose="020B0606030504020204" pitchFamily="34" charset="0"/>
              <a:ea typeface="Open Sans" panose="020B0606030504020204" pitchFamily="34" charset="0"/>
              <a:cs typeface="Open Sans" panose="020B0606030504020204" pitchFamily="34" charset="0"/>
            </a:rPr>
            <a:t>ELEVATE MISSISSIPPI STATE UNIVERSITY </a:t>
          </a:r>
        </a:p>
        <a:p>
          <a:pPr marL="228600" lvl="1" indent="-228600" algn="l" defTabSz="889000">
            <a:lnSpc>
              <a:spcPct val="90000"/>
            </a:lnSpc>
            <a:spcBef>
              <a:spcPct val="0"/>
            </a:spcBef>
            <a:spcAft>
              <a:spcPct val="15000"/>
            </a:spcAft>
            <a:buChar char="•"/>
          </a:pPr>
          <a:endParaRPr lang="en-US" sz="2000" kern="1200" dirty="0"/>
        </a:p>
      </dsp:txBody>
      <dsp:txXfrm>
        <a:off x="0" y="1501273"/>
        <a:ext cx="5156494" cy="2370432"/>
      </dsp:txXfrm>
    </dsp:sp>
    <dsp:sp modelId="{1BC4D0E0-2419-45BC-BDC8-4B9D2E067350}">
      <dsp:nvSpPr>
        <dsp:cNvPr id="0" name=""/>
        <dsp:cNvSpPr/>
      </dsp:nvSpPr>
      <dsp:spPr>
        <a:xfrm>
          <a:off x="1986961" y="395072"/>
          <a:ext cx="1185216" cy="118521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92404" tIns="12700" rIns="92404" bIns="12700" numCol="1" spcCol="1270" anchor="ctr" anchorCtr="0">
          <a:noAutofit/>
        </a:bodyPr>
        <a:lstStyle/>
        <a:p>
          <a:pPr marL="0" lvl="0" indent="0" algn="ctr" defTabSz="2133600">
            <a:lnSpc>
              <a:spcPct val="90000"/>
            </a:lnSpc>
            <a:spcBef>
              <a:spcPct val="0"/>
            </a:spcBef>
            <a:spcAft>
              <a:spcPct val="35000"/>
            </a:spcAft>
            <a:buNone/>
          </a:pPr>
          <a:r>
            <a:rPr lang="en-US" sz="4800" kern="1200" dirty="0"/>
            <a:t>1</a:t>
          </a:r>
        </a:p>
      </dsp:txBody>
      <dsp:txXfrm>
        <a:off x="2160532" y="568643"/>
        <a:ext cx="838074" cy="838074"/>
      </dsp:txXfrm>
    </dsp:sp>
    <dsp:sp modelId="{B598B263-6DC1-4E26-9486-6D5F61EDD111}">
      <dsp:nvSpPr>
        <dsp:cNvPr id="0" name=""/>
        <dsp:cNvSpPr/>
      </dsp:nvSpPr>
      <dsp:spPr>
        <a:xfrm>
          <a:off x="1322" y="3950649"/>
          <a:ext cx="5156494"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8CDE8B49-7E1C-4A4C-BD4F-9129B885542A}">
      <dsp:nvSpPr>
        <dsp:cNvPr id="0" name=""/>
        <dsp:cNvSpPr/>
      </dsp:nvSpPr>
      <dsp:spPr>
        <a:xfrm>
          <a:off x="5674788" y="0"/>
          <a:ext cx="5156494" cy="395072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2020" tIns="330200" rIns="402020" bIns="330200" numCol="1" spcCol="1270" anchor="t" anchorCtr="0">
          <a:noAutofit/>
        </a:bodyPr>
        <a:lstStyle/>
        <a:p>
          <a:pPr marL="0" lvl="0" indent="0" algn="l" defTabSz="1155700">
            <a:lnSpc>
              <a:spcPct val="90000"/>
            </a:lnSpc>
            <a:spcBef>
              <a:spcPct val="0"/>
            </a:spcBef>
            <a:spcAft>
              <a:spcPct val="35000"/>
            </a:spcAft>
            <a:buNone/>
          </a:pPr>
          <a:r>
            <a:rPr lang="en-US" sz="2600" kern="1200" dirty="0">
              <a:latin typeface="Open Sans" panose="020B0606030504020204" pitchFamily="34" charset="0"/>
              <a:ea typeface="Open Sans" panose="020B0606030504020204" pitchFamily="34" charset="0"/>
              <a:cs typeface="Open Sans" panose="020B0606030504020204" pitchFamily="34" charset="0"/>
            </a:rPr>
            <a:t>HELP MSU ACHIEVE ITS GOALS </a:t>
          </a:r>
        </a:p>
      </dsp:txBody>
      <dsp:txXfrm>
        <a:off x="5674788" y="1501273"/>
        <a:ext cx="5156494" cy="2370432"/>
      </dsp:txXfrm>
    </dsp:sp>
    <dsp:sp modelId="{1F55255D-B6A2-4F93-81F2-B95D3142A19D}">
      <dsp:nvSpPr>
        <dsp:cNvPr id="0" name=""/>
        <dsp:cNvSpPr/>
      </dsp:nvSpPr>
      <dsp:spPr>
        <a:xfrm>
          <a:off x="7659105" y="395072"/>
          <a:ext cx="1185216" cy="118521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92404" tIns="12700" rIns="92404" bIns="12700" numCol="1" spcCol="1270" anchor="ctr" anchorCtr="0">
          <a:noAutofit/>
        </a:bodyPr>
        <a:lstStyle/>
        <a:p>
          <a:pPr marL="0" lvl="0" indent="0" algn="ctr" defTabSz="2133600">
            <a:lnSpc>
              <a:spcPct val="90000"/>
            </a:lnSpc>
            <a:spcBef>
              <a:spcPct val="0"/>
            </a:spcBef>
            <a:spcAft>
              <a:spcPct val="35000"/>
            </a:spcAft>
            <a:buNone/>
          </a:pPr>
          <a:r>
            <a:rPr lang="en-US" sz="4800" kern="1200" dirty="0"/>
            <a:t>2</a:t>
          </a:r>
        </a:p>
      </dsp:txBody>
      <dsp:txXfrm>
        <a:off x="7832676" y="568643"/>
        <a:ext cx="838074" cy="838074"/>
      </dsp:txXfrm>
    </dsp:sp>
    <dsp:sp modelId="{CD307125-D140-40D0-8016-ED0CFD665837}">
      <dsp:nvSpPr>
        <dsp:cNvPr id="0" name=""/>
        <dsp:cNvSpPr/>
      </dsp:nvSpPr>
      <dsp:spPr>
        <a:xfrm>
          <a:off x="5673466" y="3950649"/>
          <a:ext cx="5156494"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7766E-C3D8-46CA-87DA-192FD9A7F1D5}">
      <dsp:nvSpPr>
        <dsp:cNvPr id="0" name=""/>
        <dsp:cNvSpPr/>
      </dsp:nvSpPr>
      <dsp:spPr>
        <a:xfrm>
          <a:off x="0" y="3086"/>
          <a:ext cx="8131597" cy="65742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DADF03-0CD1-4A31-AEE9-E8B5FD3EE082}">
      <dsp:nvSpPr>
        <dsp:cNvPr id="0" name=""/>
        <dsp:cNvSpPr/>
      </dsp:nvSpPr>
      <dsp:spPr>
        <a:xfrm>
          <a:off x="198870" y="151007"/>
          <a:ext cx="361583" cy="3615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ADD8281-3AC1-498C-A411-CD6B51169D04}">
      <dsp:nvSpPr>
        <dsp:cNvPr id="0" name=""/>
        <dsp:cNvSpPr/>
      </dsp:nvSpPr>
      <dsp:spPr>
        <a:xfrm>
          <a:off x="759325" y="3086"/>
          <a:ext cx="7372271" cy="657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77" tIns="69577" rIns="69577" bIns="69577" numCol="1" spcCol="1270" anchor="ctr" anchorCtr="0">
          <a:noAutofit/>
        </a:bodyPr>
        <a:lstStyle/>
        <a:p>
          <a:pPr marL="0" lvl="0" indent="0" algn="l" defTabSz="844550">
            <a:lnSpc>
              <a:spcPct val="90000"/>
            </a:lnSpc>
            <a:spcBef>
              <a:spcPct val="0"/>
            </a:spcBef>
            <a:spcAft>
              <a:spcPct val="35000"/>
            </a:spcAft>
            <a:buNone/>
          </a:pPr>
          <a:r>
            <a:rPr lang="en-US" sz="1900" kern="1200"/>
            <a:t>Raise visibility and awareness</a:t>
          </a:r>
        </a:p>
      </dsp:txBody>
      <dsp:txXfrm>
        <a:off x="759325" y="3086"/>
        <a:ext cx="7372271" cy="657424"/>
      </dsp:txXfrm>
    </dsp:sp>
    <dsp:sp modelId="{64DC982C-DAAC-4221-80A9-7AD1D761535B}">
      <dsp:nvSpPr>
        <dsp:cNvPr id="0" name=""/>
        <dsp:cNvSpPr/>
      </dsp:nvSpPr>
      <dsp:spPr>
        <a:xfrm>
          <a:off x="0" y="824867"/>
          <a:ext cx="8131597" cy="65742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372909-84E7-4476-9073-E9E5672F5350}">
      <dsp:nvSpPr>
        <dsp:cNvPr id="0" name=""/>
        <dsp:cNvSpPr/>
      </dsp:nvSpPr>
      <dsp:spPr>
        <a:xfrm>
          <a:off x="198870" y="972787"/>
          <a:ext cx="361583" cy="3615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3D3558D-783E-4E57-A65C-981C5E0EE3DB}">
      <dsp:nvSpPr>
        <dsp:cNvPr id="0" name=""/>
        <dsp:cNvSpPr/>
      </dsp:nvSpPr>
      <dsp:spPr>
        <a:xfrm>
          <a:off x="759325" y="824867"/>
          <a:ext cx="7372271" cy="657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77" tIns="69577" rIns="69577" bIns="69577" numCol="1" spcCol="1270" anchor="ctr" anchorCtr="0">
          <a:noAutofit/>
        </a:bodyPr>
        <a:lstStyle/>
        <a:p>
          <a:pPr marL="0" lvl="0" indent="0" algn="l" defTabSz="844550">
            <a:lnSpc>
              <a:spcPct val="90000"/>
            </a:lnSpc>
            <a:spcBef>
              <a:spcPct val="0"/>
            </a:spcBef>
            <a:spcAft>
              <a:spcPct val="35000"/>
            </a:spcAft>
            <a:buNone/>
          </a:pPr>
          <a:r>
            <a:rPr lang="en-US" sz="1900" kern="1200"/>
            <a:t>Strengthen strategic partnerships</a:t>
          </a:r>
        </a:p>
      </dsp:txBody>
      <dsp:txXfrm>
        <a:off x="759325" y="824867"/>
        <a:ext cx="7372271" cy="657424"/>
      </dsp:txXfrm>
    </dsp:sp>
    <dsp:sp modelId="{9F75A4AD-FCF2-49DC-A936-239F073F9D07}">
      <dsp:nvSpPr>
        <dsp:cNvPr id="0" name=""/>
        <dsp:cNvSpPr/>
      </dsp:nvSpPr>
      <dsp:spPr>
        <a:xfrm>
          <a:off x="0" y="1646648"/>
          <a:ext cx="8131597" cy="65742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FB3B16-662F-44E8-A982-73CDF847F09D}">
      <dsp:nvSpPr>
        <dsp:cNvPr id="0" name=""/>
        <dsp:cNvSpPr/>
      </dsp:nvSpPr>
      <dsp:spPr>
        <a:xfrm>
          <a:off x="198870" y="1794568"/>
          <a:ext cx="361583" cy="3615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A84A979-9AC6-439B-A95E-0A7080EF05CD}">
      <dsp:nvSpPr>
        <dsp:cNvPr id="0" name=""/>
        <dsp:cNvSpPr/>
      </dsp:nvSpPr>
      <dsp:spPr>
        <a:xfrm>
          <a:off x="759325" y="1646648"/>
          <a:ext cx="7372271" cy="657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77" tIns="69577" rIns="69577" bIns="69577" numCol="1" spcCol="1270" anchor="ctr" anchorCtr="0">
          <a:noAutofit/>
        </a:bodyPr>
        <a:lstStyle/>
        <a:p>
          <a:pPr marL="0" lvl="0" indent="0" algn="l" defTabSz="844550">
            <a:lnSpc>
              <a:spcPct val="90000"/>
            </a:lnSpc>
            <a:spcBef>
              <a:spcPct val="0"/>
            </a:spcBef>
            <a:spcAft>
              <a:spcPct val="35000"/>
            </a:spcAft>
            <a:buNone/>
          </a:pPr>
          <a:r>
            <a:rPr lang="en-US" sz="1900" kern="1200"/>
            <a:t>Position faculty as subject matter experts</a:t>
          </a:r>
        </a:p>
      </dsp:txBody>
      <dsp:txXfrm>
        <a:off x="759325" y="1646648"/>
        <a:ext cx="7372271" cy="657424"/>
      </dsp:txXfrm>
    </dsp:sp>
    <dsp:sp modelId="{369B8778-28B4-4AB4-9147-0F5F74CA788C}">
      <dsp:nvSpPr>
        <dsp:cNvPr id="0" name=""/>
        <dsp:cNvSpPr/>
      </dsp:nvSpPr>
      <dsp:spPr>
        <a:xfrm>
          <a:off x="0" y="2468428"/>
          <a:ext cx="8131597" cy="65742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6CD7D5-BA44-4870-9ACF-26D2E2273051}">
      <dsp:nvSpPr>
        <dsp:cNvPr id="0" name=""/>
        <dsp:cNvSpPr/>
      </dsp:nvSpPr>
      <dsp:spPr>
        <a:xfrm>
          <a:off x="198870" y="2616349"/>
          <a:ext cx="361583" cy="36158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F5BA668-86A6-48C1-8314-7FBF6F2AB866}">
      <dsp:nvSpPr>
        <dsp:cNvPr id="0" name=""/>
        <dsp:cNvSpPr/>
      </dsp:nvSpPr>
      <dsp:spPr>
        <a:xfrm>
          <a:off x="759325" y="2468428"/>
          <a:ext cx="7372271" cy="657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77" tIns="69577" rIns="69577" bIns="69577" numCol="1" spcCol="1270" anchor="ctr" anchorCtr="0">
          <a:noAutofit/>
        </a:bodyPr>
        <a:lstStyle/>
        <a:p>
          <a:pPr marL="0" lvl="0" indent="0" algn="l" defTabSz="844550">
            <a:lnSpc>
              <a:spcPct val="90000"/>
            </a:lnSpc>
            <a:spcBef>
              <a:spcPct val="0"/>
            </a:spcBef>
            <a:spcAft>
              <a:spcPct val="35000"/>
            </a:spcAft>
            <a:buNone/>
          </a:pPr>
          <a:r>
            <a:rPr lang="en-US" sz="1900" kern="1200"/>
            <a:t>Enhance image</a:t>
          </a:r>
        </a:p>
      </dsp:txBody>
      <dsp:txXfrm>
        <a:off x="759325" y="2468428"/>
        <a:ext cx="7372271" cy="657424"/>
      </dsp:txXfrm>
    </dsp:sp>
    <dsp:sp modelId="{913F5945-2EF9-4EF4-973B-CBC3C95F8EB8}">
      <dsp:nvSpPr>
        <dsp:cNvPr id="0" name=""/>
        <dsp:cNvSpPr/>
      </dsp:nvSpPr>
      <dsp:spPr>
        <a:xfrm>
          <a:off x="0" y="3290209"/>
          <a:ext cx="8131597" cy="65742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CE0324-C884-4E84-B48B-F313E160ADBE}">
      <dsp:nvSpPr>
        <dsp:cNvPr id="0" name=""/>
        <dsp:cNvSpPr/>
      </dsp:nvSpPr>
      <dsp:spPr>
        <a:xfrm>
          <a:off x="198870" y="3438130"/>
          <a:ext cx="361583" cy="36158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62FAD62-FFF7-41AE-950B-AD70D9997C94}">
      <dsp:nvSpPr>
        <dsp:cNvPr id="0" name=""/>
        <dsp:cNvSpPr/>
      </dsp:nvSpPr>
      <dsp:spPr>
        <a:xfrm>
          <a:off x="759325" y="3290209"/>
          <a:ext cx="7372271" cy="657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77" tIns="69577" rIns="69577" bIns="69577" numCol="1" spcCol="1270" anchor="ctr" anchorCtr="0">
          <a:noAutofit/>
        </a:bodyPr>
        <a:lstStyle/>
        <a:p>
          <a:pPr marL="0" lvl="0" indent="0" algn="l" defTabSz="844550">
            <a:lnSpc>
              <a:spcPct val="90000"/>
            </a:lnSpc>
            <a:spcBef>
              <a:spcPct val="0"/>
            </a:spcBef>
            <a:spcAft>
              <a:spcPct val="35000"/>
            </a:spcAft>
            <a:buNone/>
          </a:pPr>
          <a:r>
            <a:rPr lang="en-US" sz="1900" kern="1200"/>
            <a:t>Promote academic programs related to area of research</a:t>
          </a:r>
        </a:p>
      </dsp:txBody>
      <dsp:txXfrm>
        <a:off x="759325" y="3290209"/>
        <a:ext cx="7372271" cy="6574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CF870-DAC4-461D-8002-1F5808422F3A}">
      <dsp:nvSpPr>
        <dsp:cNvPr id="0" name=""/>
        <dsp:cNvSpPr/>
      </dsp:nvSpPr>
      <dsp:spPr>
        <a:xfrm>
          <a:off x="918408" y="282"/>
          <a:ext cx="909281" cy="90928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057C8C-9983-4547-A201-D50080BB3B74}">
      <dsp:nvSpPr>
        <dsp:cNvPr id="0" name=""/>
        <dsp:cNvSpPr/>
      </dsp:nvSpPr>
      <dsp:spPr>
        <a:xfrm>
          <a:off x="1112190" y="194063"/>
          <a:ext cx="521718" cy="5217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FA689CF-7224-45A6-887F-21CEFA1A659E}">
      <dsp:nvSpPr>
        <dsp:cNvPr id="0" name=""/>
        <dsp:cNvSpPr/>
      </dsp:nvSpPr>
      <dsp:spPr>
        <a:xfrm>
          <a:off x="627736" y="1192782"/>
          <a:ext cx="1490624" cy="59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dirty="0"/>
            <a:t>General Public </a:t>
          </a:r>
        </a:p>
      </dsp:txBody>
      <dsp:txXfrm>
        <a:off x="627736" y="1192782"/>
        <a:ext cx="1490624" cy="596250"/>
      </dsp:txXfrm>
    </dsp:sp>
    <dsp:sp modelId="{23AEF07A-B9AD-4C06-8A32-E0D1D2B975D2}">
      <dsp:nvSpPr>
        <dsp:cNvPr id="0" name=""/>
        <dsp:cNvSpPr/>
      </dsp:nvSpPr>
      <dsp:spPr>
        <a:xfrm>
          <a:off x="2669893" y="282"/>
          <a:ext cx="909281" cy="90928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DE5745-D330-410C-8CF9-C69021F30EE3}">
      <dsp:nvSpPr>
        <dsp:cNvPr id="0" name=""/>
        <dsp:cNvSpPr/>
      </dsp:nvSpPr>
      <dsp:spPr>
        <a:xfrm>
          <a:off x="2863674" y="194063"/>
          <a:ext cx="521718" cy="5217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6061FF7-5005-45D3-B122-20A733CD7C51}">
      <dsp:nvSpPr>
        <dsp:cNvPr id="0" name=""/>
        <dsp:cNvSpPr/>
      </dsp:nvSpPr>
      <dsp:spPr>
        <a:xfrm>
          <a:off x="2379221" y="1192782"/>
          <a:ext cx="1490624" cy="59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dirty="0"/>
            <a:t>Funding Agencies </a:t>
          </a:r>
        </a:p>
      </dsp:txBody>
      <dsp:txXfrm>
        <a:off x="2379221" y="1192782"/>
        <a:ext cx="1490624" cy="596250"/>
      </dsp:txXfrm>
    </dsp:sp>
    <dsp:sp modelId="{4536B5CD-43E9-4EBC-AEA5-9031D8B5EA48}">
      <dsp:nvSpPr>
        <dsp:cNvPr id="0" name=""/>
        <dsp:cNvSpPr/>
      </dsp:nvSpPr>
      <dsp:spPr>
        <a:xfrm>
          <a:off x="4421377" y="282"/>
          <a:ext cx="909281" cy="90928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50C641-F7BA-469E-A721-97C54AAC5842}">
      <dsp:nvSpPr>
        <dsp:cNvPr id="0" name=""/>
        <dsp:cNvSpPr/>
      </dsp:nvSpPr>
      <dsp:spPr>
        <a:xfrm>
          <a:off x="4615158" y="194063"/>
          <a:ext cx="521718" cy="5217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7178BBE-9C98-440A-9E37-54E3B6E3930B}">
      <dsp:nvSpPr>
        <dsp:cNvPr id="0" name=""/>
        <dsp:cNvSpPr/>
      </dsp:nvSpPr>
      <dsp:spPr>
        <a:xfrm>
          <a:off x="4130705" y="1192782"/>
          <a:ext cx="1490624" cy="59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dirty="0"/>
            <a:t>Potential Students </a:t>
          </a:r>
        </a:p>
      </dsp:txBody>
      <dsp:txXfrm>
        <a:off x="4130705" y="1192782"/>
        <a:ext cx="1490624" cy="596250"/>
      </dsp:txXfrm>
    </dsp:sp>
    <dsp:sp modelId="{378C67F6-C6DE-4D18-AC62-E4E816997C9F}">
      <dsp:nvSpPr>
        <dsp:cNvPr id="0" name=""/>
        <dsp:cNvSpPr/>
      </dsp:nvSpPr>
      <dsp:spPr>
        <a:xfrm>
          <a:off x="6172861" y="282"/>
          <a:ext cx="909281" cy="90928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AB2548-9746-4A8A-AA27-7B414B4DD4B9}">
      <dsp:nvSpPr>
        <dsp:cNvPr id="0" name=""/>
        <dsp:cNvSpPr/>
      </dsp:nvSpPr>
      <dsp:spPr>
        <a:xfrm>
          <a:off x="6366643" y="194063"/>
          <a:ext cx="521718" cy="52171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CAA313-AC7B-4F2E-B203-DB1845B8E456}">
      <dsp:nvSpPr>
        <dsp:cNvPr id="0" name=""/>
        <dsp:cNvSpPr/>
      </dsp:nvSpPr>
      <dsp:spPr>
        <a:xfrm>
          <a:off x="5882190" y="1192782"/>
          <a:ext cx="1490624" cy="59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dirty="0"/>
            <a:t>Lawmakers </a:t>
          </a:r>
        </a:p>
      </dsp:txBody>
      <dsp:txXfrm>
        <a:off x="5882190" y="1192782"/>
        <a:ext cx="1490624" cy="596250"/>
      </dsp:txXfrm>
    </dsp:sp>
    <dsp:sp modelId="{C778751C-D22F-402B-BE24-6114AC833DDB}">
      <dsp:nvSpPr>
        <dsp:cNvPr id="0" name=""/>
        <dsp:cNvSpPr/>
      </dsp:nvSpPr>
      <dsp:spPr>
        <a:xfrm>
          <a:off x="2669893" y="2161688"/>
          <a:ext cx="909281" cy="90928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A66425-115C-4CDD-BFAC-61E2771BB926}">
      <dsp:nvSpPr>
        <dsp:cNvPr id="0" name=""/>
        <dsp:cNvSpPr/>
      </dsp:nvSpPr>
      <dsp:spPr>
        <a:xfrm>
          <a:off x="2863674" y="2355469"/>
          <a:ext cx="521718" cy="52171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8B7AB69-4FD1-41AC-8C45-AB5D83C45CB2}">
      <dsp:nvSpPr>
        <dsp:cNvPr id="0" name=""/>
        <dsp:cNvSpPr/>
      </dsp:nvSpPr>
      <dsp:spPr>
        <a:xfrm>
          <a:off x="2379221" y="3354188"/>
          <a:ext cx="1490624" cy="59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dirty="0"/>
            <a:t>Private Companies</a:t>
          </a:r>
        </a:p>
      </dsp:txBody>
      <dsp:txXfrm>
        <a:off x="2379221" y="3354188"/>
        <a:ext cx="1490624" cy="596250"/>
      </dsp:txXfrm>
    </dsp:sp>
    <dsp:sp modelId="{820FFAF1-BD5B-41D4-A4B9-F9633B1A9B94}">
      <dsp:nvSpPr>
        <dsp:cNvPr id="0" name=""/>
        <dsp:cNvSpPr/>
      </dsp:nvSpPr>
      <dsp:spPr>
        <a:xfrm>
          <a:off x="4421377" y="2161688"/>
          <a:ext cx="909281" cy="90928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5E5CE9-15F0-4B80-BA62-7612755F01EF}">
      <dsp:nvSpPr>
        <dsp:cNvPr id="0" name=""/>
        <dsp:cNvSpPr/>
      </dsp:nvSpPr>
      <dsp:spPr>
        <a:xfrm>
          <a:off x="4615158" y="2355469"/>
          <a:ext cx="521718" cy="52171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962DD48-5A42-442C-AC4A-737645E2B2B5}">
      <dsp:nvSpPr>
        <dsp:cNvPr id="0" name=""/>
        <dsp:cNvSpPr/>
      </dsp:nvSpPr>
      <dsp:spPr>
        <a:xfrm>
          <a:off x="4130705" y="3354188"/>
          <a:ext cx="1490624" cy="59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dirty="0"/>
            <a:t>Alumni</a:t>
          </a:r>
        </a:p>
      </dsp:txBody>
      <dsp:txXfrm>
        <a:off x="4130705" y="3354188"/>
        <a:ext cx="1490624" cy="5962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BF3C8-762B-4F36-BE18-855919C3A5A3}">
      <dsp:nvSpPr>
        <dsp:cNvPr id="0" name=""/>
        <dsp:cNvSpPr/>
      </dsp:nvSpPr>
      <dsp:spPr>
        <a:xfrm>
          <a:off x="0" y="1423"/>
          <a:ext cx="7358751" cy="72151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A01197-9A57-40C6-B038-72F9A40F08C0}">
      <dsp:nvSpPr>
        <dsp:cNvPr id="0" name=""/>
        <dsp:cNvSpPr/>
      </dsp:nvSpPr>
      <dsp:spPr>
        <a:xfrm>
          <a:off x="218259" y="163765"/>
          <a:ext cx="396835" cy="3968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2B2FF2D-4092-4BEF-B120-AF4AEE3CEB08}">
      <dsp:nvSpPr>
        <dsp:cNvPr id="0" name=""/>
        <dsp:cNvSpPr/>
      </dsp:nvSpPr>
      <dsp:spPr>
        <a:xfrm>
          <a:off x="833355" y="1423"/>
          <a:ext cx="6525395" cy="721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361" tIns="76361" rIns="76361" bIns="76361" numCol="1" spcCol="1270" anchor="ctr" anchorCtr="0">
          <a:noAutofit/>
        </a:bodyPr>
        <a:lstStyle/>
        <a:p>
          <a:pPr marL="0" lvl="0" indent="0" algn="l" defTabSz="844550">
            <a:lnSpc>
              <a:spcPct val="100000"/>
            </a:lnSpc>
            <a:spcBef>
              <a:spcPct val="0"/>
            </a:spcBef>
            <a:spcAft>
              <a:spcPct val="35000"/>
            </a:spcAft>
            <a:buNone/>
          </a:pPr>
          <a:r>
            <a:rPr lang="en-US" sz="1900" kern="1200" dirty="0"/>
            <a:t>Office of Public Affairs (opa.msstate.edu)</a:t>
          </a:r>
        </a:p>
      </dsp:txBody>
      <dsp:txXfrm>
        <a:off x="833355" y="1423"/>
        <a:ext cx="6525395" cy="721519"/>
      </dsp:txXfrm>
    </dsp:sp>
    <dsp:sp modelId="{E0CD4393-C8E5-48DB-9A9A-0B5D3C36E1E6}">
      <dsp:nvSpPr>
        <dsp:cNvPr id="0" name=""/>
        <dsp:cNvSpPr/>
      </dsp:nvSpPr>
      <dsp:spPr>
        <a:xfrm>
          <a:off x="0" y="903323"/>
          <a:ext cx="7358751" cy="72151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983F26-DE07-4FA4-861B-611041C153C5}">
      <dsp:nvSpPr>
        <dsp:cNvPr id="0" name=""/>
        <dsp:cNvSpPr/>
      </dsp:nvSpPr>
      <dsp:spPr>
        <a:xfrm>
          <a:off x="218259" y="1065665"/>
          <a:ext cx="396835" cy="3968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9FBF443-E9D3-4216-B617-326E5911AA74}">
      <dsp:nvSpPr>
        <dsp:cNvPr id="0" name=""/>
        <dsp:cNvSpPr/>
      </dsp:nvSpPr>
      <dsp:spPr>
        <a:xfrm>
          <a:off x="833355" y="903323"/>
          <a:ext cx="6525395" cy="721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361" tIns="76361" rIns="76361" bIns="76361" numCol="1" spcCol="1270" anchor="ctr" anchorCtr="0">
          <a:noAutofit/>
        </a:bodyPr>
        <a:lstStyle/>
        <a:p>
          <a:pPr marL="0" lvl="0" indent="0" algn="l" defTabSz="844550">
            <a:lnSpc>
              <a:spcPct val="100000"/>
            </a:lnSpc>
            <a:spcBef>
              <a:spcPct val="0"/>
            </a:spcBef>
            <a:spcAft>
              <a:spcPct val="35000"/>
            </a:spcAft>
            <a:buNone/>
          </a:pPr>
          <a:r>
            <a:rPr lang="en-US" sz="1900" kern="1200" dirty="0"/>
            <a:t>Communications specialist for your college (list provided)</a:t>
          </a:r>
        </a:p>
      </dsp:txBody>
      <dsp:txXfrm>
        <a:off x="833355" y="903323"/>
        <a:ext cx="6525395" cy="721519"/>
      </dsp:txXfrm>
    </dsp:sp>
    <dsp:sp modelId="{ACB85337-01F4-4FE4-A050-1F2A127DA09D}">
      <dsp:nvSpPr>
        <dsp:cNvPr id="0" name=""/>
        <dsp:cNvSpPr/>
      </dsp:nvSpPr>
      <dsp:spPr>
        <a:xfrm>
          <a:off x="0" y="1805223"/>
          <a:ext cx="7358751" cy="72151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B6501D-E18C-4612-B3DA-E14A87F60EE7}">
      <dsp:nvSpPr>
        <dsp:cNvPr id="0" name=""/>
        <dsp:cNvSpPr/>
      </dsp:nvSpPr>
      <dsp:spPr>
        <a:xfrm>
          <a:off x="218259" y="1967565"/>
          <a:ext cx="396835" cy="3968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9BFDEB7-A478-4A7C-85FC-8BC4950327E5}">
      <dsp:nvSpPr>
        <dsp:cNvPr id="0" name=""/>
        <dsp:cNvSpPr/>
      </dsp:nvSpPr>
      <dsp:spPr>
        <a:xfrm>
          <a:off x="833355" y="1805223"/>
          <a:ext cx="6525395" cy="721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361" tIns="76361" rIns="76361" bIns="76361" numCol="1" spcCol="1270" anchor="ctr" anchorCtr="0">
          <a:noAutofit/>
        </a:bodyPr>
        <a:lstStyle/>
        <a:p>
          <a:pPr marL="0" lvl="0" indent="0" algn="l" defTabSz="844550">
            <a:lnSpc>
              <a:spcPct val="100000"/>
            </a:lnSpc>
            <a:spcBef>
              <a:spcPct val="0"/>
            </a:spcBef>
            <a:spcAft>
              <a:spcPct val="35000"/>
            </a:spcAft>
            <a:buNone/>
          </a:pPr>
          <a:r>
            <a:rPr lang="en-US" sz="1900" kern="1200" dirty="0"/>
            <a:t>University Television Center</a:t>
          </a:r>
        </a:p>
      </dsp:txBody>
      <dsp:txXfrm>
        <a:off x="833355" y="1805223"/>
        <a:ext cx="6525395" cy="721519"/>
      </dsp:txXfrm>
    </dsp:sp>
    <dsp:sp modelId="{205B0E1A-94BD-4B71-9988-5B66C9658117}">
      <dsp:nvSpPr>
        <dsp:cNvPr id="0" name=""/>
        <dsp:cNvSpPr/>
      </dsp:nvSpPr>
      <dsp:spPr>
        <a:xfrm>
          <a:off x="0" y="2707123"/>
          <a:ext cx="7358751" cy="72151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08C5B6-2EF6-4A82-868F-9100F6EB0D5B}">
      <dsp:nvSpPr>
        <dsp:cNvPr id="0" name=""/>
        <dsp:cNvSpPr/>
      </dsp:nvSpPr>
      <dsp:spPr>
        <a:xfrm>
          <a:off x="218259" y="2869465"/>
          <a:ext cx="396835" cy="39683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FDAC2F-3926-4A12-9BF4-75366F3C8BFB}">
      <dsp:nvSpPr>
        <dsp:cNvPr id="0" name=""/>
        <dsp:cNvSpPr/>
      </dsp:nvSpPr>
      <dsp:spPr>
        <a:xfrm>
          <a:off x="833355" y="2707123"/>
          <a:ext cx="6525395" cy="721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361" tIns="76361" rIns="76361" bIns="76361" numCol="1" spcCol="1270" anchor="ctr" anchorCtr="0">
          <a:noAutofit/>
        </a:bodyPr>
        <a:lstStyle/>
        <a:p>
          <a:pPr marL="0" lvl="0" indent="0" algn="l" defTabSz="844550">
            <a:lnSpc>
              <a:spcPct val="100000"/>
            </a:lnSpc>
            <a:spcBef>
              <a:spcPct val="0"/>
            </a:spcBef>
            <a:spcAft>
              <a:spcPct val="35000"/>
            </a:spcAft>
            <a:buNone/>
          </a:pPr>
          <a:r>
            <a:rPr lang="en-US" sz="1900" kern="1200" dirty="0">
              <a:latin typeface="Century Gothic"/>
            </a:rPr>
            <a:t>Ag Communications</a:t>
          </a:r>
        </a:p>
      </dsp:txBody>
      <dsp:txXfrm>
        <a:off x="833355" y="2707123"/>
        <a:ext cx="6525395" cy="7215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5A9B23-9C10-4126-A293-5DAE7B72654D}">
      <dsp:nvSpPr>
        <dsp:cNvPr id="0" name=""/>
        <dsp:cNvSpPr/>
      </dsp:nvSpPr>
      <dsp:spPr>
        <a:xfrm>
          <a:off x="0" y="1314"/>
          <a:ext cx="7651619" cy="56027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97E189-CAC5-4B72-B1EC-983927CE29A6}">
      <dsp:nvSpPr>
        <dsp:cNvPr id="0" name=""/>
        <dsp:cNvSpPr/>
      </dsp:nvSpPr>
      <dsp:spPr>
        <a:xfrm>
          <a:off x="169482" y="127376"/>
          <a:ext cx="308150" cy="3081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610D356-1A95-4FF7-882C-78D6ADFC913C}">
      <dsp:nvSpPr>
        <dsp:cNvPr id="0" name=""/>
        <dsp:cNvSpPr/>
      </dsp:nvSpPr>
      <dsp:spPr>
        <a:xfrm>
          <a:off x="647116" y="1314"/>
          <a:ext cx="7004502" cy="560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296" tIns="59296" rIns="59296" bIns="59296" numCol="1" spcCol="1270" anchor="ctr" anchorCtr="0">
          <a:noAutofit/>
        </a:bodyPr>
        <a:lstStyle/>
        <a:p>
          <a:pPr marL="0" lvl="0" indent="0" algn="l" defTabSz="844550">
            <a:lnSpc>
              <a:spcPct val="90000"/>
            </a:lnSpc>
            <a:spcBef>
              <a:spcPct val="0"/>
            </a:spcBef>
            <a:spcAft>
              <a:spcPct val="35000"/>
            </a:spcAft>
            <a:buNone/>
          </a:pPr>
          <a:r>
            <a:rPr lang="en-US" sz="1900" kern="1200"/>
            <a:t>Social media content generation</a:t>
          </a:r>
        </a:p>
      </dsp:txBody>
      <dsp:txXfrm>
        <a:off x="647116" y="1314"/>
        <a:ext cx="7004502" cy="560273"/>
      </dsp:txXfrm>
    </dsp:sp>
    <dsp:sp modelId="{AA224CD6-578C-4E42-8765-53B35C4C4DB5}">
      <dsp:nvSpPr>
        <dsp:cNvPr id="0" name=""/>
        <dsp:cNvSpPr/>
      </dsp:nvSpPr>
      <dsp:spPr>
        <a:xfrm>
          <a:off x="0" y="701657"/>
          <a:ext cx="7651619" cy="56027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E3E4D2-1648-4E46-B272-FA9F14497790}">
      <dsp:nvSpPr>
        <dsp:cNvPr id="0" name=""/>
        <dsp:cNvSpPr/>
      </dsp:nvSpPr>
      <dsp:spPr>
        <a:xfrm>
          <a:off x="169482" y="827718"/>
          <a:ext cx="308150" cy="3081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3EAEDF6-642A-4443-927D-7ABCB412E743}">
      <dsp:nvSpPr>
        <dsp:cNvPr id="0" name=""/>
        <dsp:cNvSpPr/>
      </dsp:nvSpPr>
      <dsp:spPr>
        <a:xfrm>
          <a:off x="647116" y="701657"/>
          <a:ext cx="7004502" cy="560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296" tIns="59296" rIns="59296" bIns="59296" numCol="1" spcCol="1270" anchor="ctr" anchorCtr="0">
          <a:noAutofit/>
        </a:bodyPr>
        <a:lstStyle/>
        <a:p>
          <a:pPr marL="0" lvl="0" indent="0" algn="l" defTabSz="844550">
            <a:lnSpc>
              <a:spcPct val="90000"/>
            </a:lnSpc>
            <a:spcBef>
              <a:spcPct val="0"/>
            </a:spcBef>
            <a:spcAft>
              <a:spcPct val="35000"/>
            </a:spcAft>
            <a:buNone/>
          </a:pPr>
          <a:r>
            <a:rPr lang="en-US" sz="1900" kern="1200"/>
            <a:t>Graphic design</a:t>
          </a:r>
        </a:p>
      </dsp:txBody>
      <dsp:txXfrm>
        <a:off x="647116" y="701657"/>
        <a:ext cx="7004502" cy="560273"/>
      </dsp:txXfrm>
    </dsp:sp>
    <dsp:sp modelId="{E60A414E-4ADD-490F-9963-6A34DEF690B8}">
      <dsp:nvSpPr>
        <dsp:cNvPr id="0" name=""/>
        <dsp:cNvSpPr/>
      </dsp:nvSpPr>
      <dsp:spPr>
        <a:xfrm>
          <a:off x="0" y="1401999"/>
          <a:ext cx="7651619" cy="56027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41CC43-48F4-46C4-90D4-F4AE09BF5B26}">
      <dsp:nvSpPr>
        <dsp:cNvPr id="0" name=""/>
        <dsp:cNvSpPr/>
      </dsp:nvSpPr>
      <dsp:spPr>
        <a:xfrm>
          <a:off x="169482" y="1528061"/>
          <a:ext cx="308150" cy="3081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E03CF56-0F2C-4300-BAE4-1B69D259E8EC}">
      <dsp:nvSpPr>
        <dsp:cNvPr id="0" name=""/>
        <dsp:cNvSpPr/>
      </dsp:nvSpPr>
      <dsp:spPr>
        <a:xfrm>
          <a:off x="647116" y="1401999"/>
          <a:ext cx="7004502" cy="560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296" tIns="59296" rIns="59296" bIns="59296" numCol="1" spcCol="1270" anchor="ctr" anchorCtr="0">
          <a:noAutofit/>
        </a:bodyPr>
        <a:lstStyle/>
        <a:p>
          <a:pPr marL="0" lvl="0" indent="0" algn="l" defTabSz="844550">
            <a:lnSpc>
              <a:spcPct val="90000"/>
            </a:lnSpc>
            <a:spcBef>
              <a:spcPct val="0"/>
            </a:spcBef>
            <a:spcAft>
              <a:spcPct val="35000"/>
            </a:spcAft>
            <a:buNone/>
          </a:pPr>
          <a:r>
            <a:rPr lang="en-US" sz="1900" kern="1200"/>
            <a:t>Photography</a:t>
          </a:r>
        </a:p>
      </dsp:txBody>
      <dsp:txXfrm>
        <a:off x="647116" y="1401999"/>
        <a:ext cx="7004502" cy="560273"/>
      </dsp:txXfrm>
    </dsp:sp>
    <dsp:sp modelId="{9638050E-7C56-445D-9909-48FE481AFB6D}">
      <dsp:nvSpPr>
        <dsp:cNvPr id="0" name=""/>
        <dsp:cNvSpPr/>
      </dsp:nvSpPr>
      <dsp:spPr>
        <a:xfrm>
          <a:off x="0" y="2102341"/>
          <a:ext cx="7651619" cy="56027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989AE4-D3A1-4904-9514-245FDEDE5078}">
      <dsp:nvSpPr>
        <dsp:cNvPr id="0" name=""/>
        <dsp:cNvSpPr/>
      </dsp:nvSpPr>
      <dsp:spPr>
        <a:xfrm>
          <a:off x="169482" y="2228403"/>
          <a:ext cx="308150" cy="3081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6F1E77-1A93-4676-B367-210BE84B091F}">
      <dsp:nvSpPr>
        <dsp:cNvPr id="0" name=""/>
        <dsp:cNvSpPr/>
      </dsp:nvSpPr>
      <dsp:spPr>
        <a:xfrm>
          <a:off x="647116" y="2102341"/>
          <a:ext cx="7004502" cy="560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296" tIns="59296" rIns="59296" bIns="59296" numCol="1" spcCol="1270" anchor="ctr" anchorCtr="0">
          <a:noAutofit/>
        </a:bodyPr>
        <a:lstStyle/>
        <a:p>
          <a:pPr marL="0" lvl="0" indent="0" algn="l" defTabSz="844550">
            <a:lnSpc>
              <a:spcPct val="90000"/>
            </a:lnSpc>
            <a:spcBef>
              <a:spcPct val="0"/>
            </a:spcBef>
            <a:spcAft>
              <a:spcPct val="35000"/>
            </a:spcAft>
            <a:buNone/>
          </a:pPr>
          <a:r>
            <a:rPr lang="en-US" sz="1900" kern="1200"/>
            <a:t>Web articles, news releases and media outreach</a:t>
          </a:r>
        </a:p>
      </dsp:txBody>
      <dsp:txXfrm>
        <a:off x="647116" y="2102341"/>
        <a:ext cx="7004502" cy="560273"/>
      </dsp:txXfrm>
    </dsp:sp>
    <dsp:sp modelId="{B0B4DF6E-736A-4FD2-8080-2F78A517A054}">
      <dsp:nvSpPr>
        <dsp:cNvPr id="0" name=""/>
        <dsp:cNvSpPr/>
      </dsp:nvSpPr>
      <dsp:spPr>
        <a:xfrm>
          <a:off x="0" y="2802684"/>
          <a:ext cx="7651619" cy="56027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D14072-F80A-4098-A2E7-3ADB2761ED60}">
      <dsp:nvSpPr>
        <dsp:cNvPr id="0" name=""/>
        <dsp:cNvSpPr/>
      </dsp:nvSpPr>
      <dsp:spPr>
        <a:xfrm>
          <a:off x="169482" y="2928745"/>
          <a:ext cx="308150" cy="30815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3B1EC31-2E41-4D48-BC62-E9148C9A8133}">
      <dsp:nvSpPr>
        <dsp:cNvPr id="0" name=""/>
        <dsp:cNvSpPr/>
      </dsp:nvSpPr>
      <dsp:spPr>
        <a:xfrm>
          <a:off x="647116" y="2802684"/>
          <a:ext cx="7004502" cy="560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296" tIns="59296" rIns="59296" bIns="59296" numCol="1" spcCol="1270" anchor="ctr" anchorCtr="0">
          <a:noAutofit/>
        </a:bodyPr>
        <a:lstStyle/>
        <a:p>
          <a:pPr marL="0" lvl="0" indent="0" algn="l" defTabSz="844550">
            <a:lnSpc>
              <a:spcPct val="90000"/>
            </a:lnSpc>
            <a:spcBef>
              <a:spcPct val="0"/>
            </a:spcBef>
            <a:spcAft>
              <a:spcPct val="35000"/>
            </a:spcAft>
            <a:buNone/>
          </a:pPr>
          <a:r>
            <a:rPr lang="en-US" sz="1900" kern="1200"/>
            <a:t>Video</a:t>
          </a:r>
        </a:p>
      </dsp:txBody>
      <dsp:txXfrm>
        <a:off x="647116" y="2802684"/>
        <a:ext cx="7004502" cy="560273"/>
      </dsp:txXfrm>
    </dsp:sp>
    <dsp:sp modelId="{059A2523-9867-4405-88BD-EBF495DA3D72}">
      <dsp:nvSpPr>
        <dsp:cNvPr id="0" name=""/>
        <dsp:cNvSpPr/>
      </dsp:nvSpPr>
      <dsp:spPr>
        <a:xfrm>
          <a:off x="0" y="3503026"/>
          <a:ext cx="7651619" cy="56027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98C970-0DA2-4018-B3AC-863B443239B1}">
      <dsp:nvSpPr>
        <dsp:cNvPr id="0" name=""/>
        <dsp:cNvSpPr/>
      </dsp:nvSpPr>
      <dsp:spPr>
        <a:xfrm>
          <a:off x="169482" y="3629087"/>
          <a:ext cx="308150" cy="30815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00D3EDF-C621-476C-901E-14EADB8ECC26}">
      <dsp:nvSpPr>
        <dsp:cNvPr id="0" name=""/>
        <dsp:cNvSpPr/>
      </dsp:nvSpPr>
      <dsp:spPr>
        <a:xfrm>
          <a:off x="647116" y="3503026"/>
          <a:ext cx="7004502" cy="560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296" tIns="59296" rIns="59296" bIns="59296" numCol="1" spcCol="1270" anchor="ctr" anchorCtr="0">
          <a:noAutofit/>
        </a:bodyPr>
        <a:lstStyle/>
        <a:p>
          <a:pPr marL="0" lvl="0" indent="0" algn="l" defTabSz="844550">
            <a:lnSpc>
              <a:spcPct val="90000"/>
            </a:lnSpc>
            <a:spcBef>
              <a:spcPct val="0"/>
            </a:spcBef>
            <a:spcAft>
              <a:spcPct val="35000"/>
            </a:spcAft>
            <a:buNone/>
          </a:pPr>
          <a:r>
            <a:rPr lang="en-US" sz="1900" kern="1200"/>
            <a:t>Consultation</a:t>
          </a:r>
        </a:p>
      </dsp:txBody>
      <dsp:txXfrm>
        <a:off x="647116" y="3503026"/>
        <a:ext cx="7004502" cy="56027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E1D145-E07B-428B-ABA1-2B5ACB3E6276}">
      <dsp:nvSpPr>
        <dsp:cNvPr id="0" name=""/>
        <dsp:cNvSpPr/>
      </dsp:nvSpPr>
      <dsp:spPr>
        <a:xfrm>
          <a:off x="0" y="482"/>
          <a:ext cx="8000552" cy="40510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5F95E8-EE15-491E-BEF7-133F1D7EDEAA}">
      <dsp:nvSpPr>
        <dsp:cNvPr id="0" name=""/>
        <dsp:cNvSpPr/>
      </dsp:nvSpPr>
      <dsp:spPr>
        <a:xfrm>
          <a:off x="122543" y="91630"/>
          <a:ext cx="222806" cy="2228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1FE73B9-5768-4B7E-AA77-442E3F5595D4}">
      <dsp:nvSpPr>
        <dsp:cNvPr id="0" name=""/>
        <dsp:cNvSpPr/>
      </dsp:nvSpPr>
      <dsp:spPr>
        <a:xfrm>
          <a:off x="467894" y="482"/>
          <a:ext cx="7532657" cy="405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873" tIns="42873" rIns="42873" bIns="42873" numCol="1" spcCol="1270" anchor="ctr" anchorCtr="0">
          <a:noAutofit/>
        </a:bodyPr>
        <a:lstStyle/>
        <a:p>
          <a:pPr marL="0" lvl="0" indent="0" algn="l" defTabSz="711200">
            <a:lnSpc>
              <a:spcPct val="90000"/>
            </a:lnSpc>
            <a:spcBef>
              <a:spcPct val="0"/>
            </a:spcBef>
            <a:spcAft>
              <a:spcPct val="35000"/>
            </a:spcAft>
            <a:buNone/>
          </a:pPr>
          <a:r>
            <a:rPr lang="en-US" sz="1600" kern="1200" dirty="0"/>
            <a:t>Social </a:t>
          </a:r>
          <a:r>
            <a:rPr lang="en-US" sz="1600" kern="1200" dirty="0">
              <a:latin typeface="Century Gothic"/>
            </a:rPr>
            <a:t>media</a:t>
          </a:r>
          <a:r>
            <a:rPr lang="en-US" sz="1600" kern="1200" dirty="0"/>
            <a:t> – </a:t>
          </a:r>
          <a:r>
            <a:rPr lang="en-US" sz="1600" kern="1200" dirty="0">
              <a:latin typeface="Century Gothic"/>
            </a:rPr>
            <a:t>personal</a:t>
          </a:r>
          <a:r>
            <a:rPr lang="en-US" sz="1600" kern="1200" dirty="0"/>
            <a:t> and </a:t>
          </a:r>
          <a:r>
            <a:rPr lang="en-US" sz="1600" kern="1200" dirty="0">
              <a:latin typeface="Century Gothic"/>
            </a:rPr>
            <a:t>institutional</a:t>
          </a:r>
          <a:endParaRPr lang="en-US" sz="1600" kern="1200" dirty="0"/>
        </a:p>
      </dsp:txBody>
      <dsp:txXfrm>
        <a:off x="467894" y="482"/>
        <a:ext cx="7532657" cy="405103"/>
      </dsp:txXfrm>
    </dsp:sp>
    <dsp:sp modelId="{BB8554DB-609C-4D2E-8668-23DB93F5B710}">
      <dsp:nvSpPr>
        <dsp:cNvPr id="0" name=""/>
        <dsp:cNvSpPr/>
      </dsp:nvSpPr>
      <dsp:spPr>
        <a:xfrm>
          <a:off x="0" y="506861"/>
          <a:ext cx="8000552" cy="40510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42A283-4199-4B3E-ADA6-54E961E88C14}">
      <dsp:nvSpPr>
        <dsp:cNvPr id="0" name=""/>
        <dsp:cNvSpPr/>
      </dsp:nvSpPr>
      <dsp:spPr>
        <a:xfrm>
          <a:off x="122543" y="598009"/>
          <a:ext cx="222806" cy="2228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E62CCAC-7151-4643-B95B-92A81C106584}">
      <dsp:nvSpPr>
        <dsp:cNvPr id="0" name=""/>
        <dsp:cNvSpPr/>
      </dsp:nvSpPr>
      <dsp:spPr>
        <a:xfrm>
          <a:off x="467894" y="506861"/>
          <a:ext cx="7532657" cy="405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873" tIns="42873" rIns="42873" bIns="42873" numCol="1" spcCol="1270" anchor="ctr" anchorCtr="0">
          <a:noAutofit/>
        </a:bodyPr>
        <a:lstStyle/>
        <a:p>
          <a:pPr marL="0" lvl="0" indent="0" algn="l" defTabSz="711200">
            <a:lnSpc>
              <a:spcPct val="90000"/>
            </a:lnSpc>
            <a:spcBef>
              <a:spcPct val="0"/>
            </a:spcBef>
            <a:spcAft>
              <a:spcPct val="35000"/>
            </a:spcAft>
            <a:buNone/>
          </a:pPr>
          <a:r>
            <a:rPr lang="en-US" sz="1600" kern="1200" dirty="0"/>
            <a:t>MSU and </a:t>
          </a:r>
          <a:r>
            <a:rPr lang="en-US" sz="1600" kern="1200" dirty="0">
              <a:latin typeface="Century Gothic"/>
            </a:rPr>
            <a:t>college</a:t>
          </a:r>
          <a:r>
            <a:rPr lang="en-US" sz="1600" kern="1200" dirty="0"/>
            <a:t>/</a:t>
          </a:r>
          <a:r>
            <a:rPr lang="en-US" sz="1600" kern="1200" dirty="0">
              <a:latin typeface="Century Gothic"/>
            </a:rPr>
            <a:t>departmental</a:t>
          </a:r>
          <a:r>
            <a:rPr lang="en-US" sz="1600" kern="1200" dirty="0"/>
            <a:t> </a:t>
          </a:r>
          <a:r>
            <a:rPr lang="en-US" sz="1600" kern="1200" dirty="0">
              <a:latin typeface="Century Gothic"/>
            </a:rPr>
            <a:t>website</a:t>
          </a:r>
          <a:r>
            <a:rPr lang="en-US" sz="1600" kern="1200" dirty="0"/>
            <a:t> </a:t>
          </a:r>
          <a:r>
            <a:rPr lang="en-US" sz="1600" kern="1200" dirty="0">
              <a:latin typeface="Century Gothic"/>
            </a:rPr>
            <a:t>articles</a:t>
          </a:r>
          <a:r>
            <a:rPr lang="en-US" sz="1600" kern="1200" dirty="0"/>
            <a:t>, </a:t>
          </a:r>
          <a:r>
            <a:rPr lang="en-US" sz="1600" kern="1200" dirty="0">
              <a:latin typeface="Century Gothic"/>
            </a:rPr>
            <a:t>news</a:t>
          </a:r>
          <a:r>
            <a:rPr lang="en-US" sz="1600" kern="1200" dirty="0"/>
            <a:t> </a:t>
          </a:r>
          <a:r>
            <a:rPr lang="en-US" sz="1600" kern="1200" dirty="0">
              <a:latin typeface="Century Gothic"/>
            </a:rPr>
            <a:t>releases</a:t>
          </a:r>
          <a:endParaRPr lang="en-US" sz="1600" kern="1200" dirty="0"/>
        </a:p>
      </dsp:txBody>
      <dsp:txXfrm>
        <a:off x="467894" y="506861"/>
        <a:ext cx="7532657" cy="405103"/>
      </dsp:txXfrm>
    </dsp:sp>
    <dsp:sp modelId="{EAA07DCB-13BE-47FC-89F6-C341FF30DD66}">
      <dsp:nvSpPr>
        <dsp:cNvPr id="0" name=""/>
        <dsp:cNvSpPr/>
      </dsp:nvSpPr>
      <dsp:spPr>
        <a:xfrm>
          <a:off x="0" y="1013240"/>
          <a:ext cx="8000552" cy="40510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696733-85C9-4778-AA0E-27C2CFF43295}">
      <dsp:nvSpPr>
        <dsp:cNvPr id="0" name=""/>
        <dsp:cNvSpPr/>
      </dsp:nvSpPr>
      <dsp:spPr>
        <a:xfrm>
          <a:off x="122543" y="1104388"/>
          <a:ext cx="222806" cy="2228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FA3FCA5-E6C5-4AD3-A216-174BD9B8B75B}">
      <dsp:nvSpPr>
        <dsp:cNvPr id="0" name=""/>
        <dsp:cNvSpPr/>
      </dsp:nvSpPr>
      <dsp:spPr>
        <a:xfrm>
          <a:off x="467894" y="1013240"/>
          <a:ext cx="7532657" cy="405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873" tIns="42873" rIns="42873" bIns="42873" numCol="1" spcCol="1270" anchor="ctr" anchorCtr="0">
          <a:noAutofit/>
        </a:bodyPr>
        <a:lstStyle/>
        <a:p>
          <a:pPr marL="0" lvl="0" indent="0" algn="l" defTabSz="711200">
            <a:lnSpc>
              <a:spcPct val="90000"/>
            </a:lnSpc>
            <a:spcBef>
              <a:spcPct val="0"/>
            </a:spcBef>
            <a:spcAft>
              <a:spcPct val="35000"/>
            </a:spcAft>
            <a:buNone/>
          </a:pPr>
          <a:r>
            <a:rPr lang="en-US" sz="1600" kern="1200" dirty="0"/>
            <a:t>The Conversation</a:t>
          </a:r>
        </a:p>
      </dsp:txBody>
      <dsp:txXfrm>
        <a:off x="467894" y="1013240"/>
        <a:ext cx="7532657" cy="405103"/>
      </dsp:txXfrm>
    </dsp:sp>
    <dsp:sp modelId="{43C559F4-038E-45F8-892F-B35D1C63494C}">
      <dsp:nvSpPr>
        <dsp:cNvPr id="0" name=""/>
        <dsp:cNvSpPr/>
      </dsp:nvSpPr>
      <dsp:spPr>
        <a:xfrm>
          <a:off x="0" y="1519619"/>
          <a:ext cx="8000552" cy="40510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D281F9-6973-413A-A922-7FFACA03FFE3}">
      <dsp:nvSpPr>
        <dsp:cNvPr id="0" name=""/>
        <dsp:cNvSpPr/>
      </dsp:nvSpPr>
      <dsp:spPr>
        <a:xfrm>
          <a:off x="122543" y="1610767"/>
          <a:ext cx="222806" cy="22280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078C7E9-4C1E-490F-8E5A-ED82F9535C67}">
      <dsp:nvSpPr>
        <dsp:cNvPr id="0" name=""/>
        <dsp:cNvSpPr/>
      </dsp:nvSpPr>
      <dsp:spPr>
        <a:xfrm>
          <a:off x="467894" y="1519619"/>
          <a:ext cx="7532657" cy="405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873" tIns="42873" rIns="42873" bIns="42873" numCol="1" spcCol="1270" anchor="ctr" anchorCtr="0">
          <a:noAutofit/>
        </a:bodyPr>
        <a:lstStyle/>
        <a:p>
          <a:pPr marL="0" lvl="0" indent="0" algn="l" defTabSz="711200">
            <a:lnSpc>
              <a:spcPct val="90000"/>
            </a:lnSpc>
            <a:spcBef>
              <a:spcPct val="0"/>
            </a:spcBef>
            <a:spcAft>
              <a:spcPct val="35000"/>
            </a:spcAft>
            <a:buNone/>
          </a:pPr>
          <a:r>
            <a:rPr lang="en-US" sz="1600" kern="1200" dirty="0" err="1"/>
            <a:t>EurekAlert</a:t>
          </a:r>
          <a:r>
            <a:rPr lang="en-US" sz="1600" kern="1200" dirty="0"/>
            <a:t>!</a:t>
          </a:r>
        </a:p>
      </dsp:txBody>
      <dsp:txXfrm>
        <a:off x="467894" y="1519619"/>
        <a:ext cx="7532657" cy="405103"/>
      </dsp:txXfrm>
    </dsp:sp>
    <dsp:sp modelId="{CE1FB4C0-C4FC-4D34-BE58-20230BE93849}">
      <dsp:nvSpPr>
        <dsp:cNvPr id="0" name=""/>
        <dsp:cNvSpPr/>
      </dsp:nvSpPr>
      <dsp:spPr>
        <a:xfrm>
          <a:off x="0" y="2025998"/>
          <a:ext cx="8000552" cy="40510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D6D11E-E0F7-46D4-A64A-06852A5C93A4}">
      <dsp:nvSpPr>
        <dsp:cNvPr id="0" name=""/>
        <dsp:cNvSpPr/>
      </dsp:nvSpPr>
      <dsp:spPr>
        <a:xfrm>
          <a:off x="122543" y="2117146"/>
          <a:ext cx="222806" cy="22280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AAD9FBD-5A2D-4E6F-B25D-0049547B90D5}">
      <dsp:nvSpPr>
        <dsp:cNvPr id="0" name=""/>
        <dsp:cNvSpPr/>
      </dsp:nvSpPr>
      <dsp:spPr>
        <a:xfrm>
          <a:off x="467894" y="2025998"/>
          <a:ext cx="7532657" cy="405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873" tIns="42873" rIns="42873" bIns="42873" numCol="1" spcCol="1270" anchor="ctr" anchorCtr="0">
          <a:noAutofit/>
        </a:bodyPr>
        <a:lstStyle/>
        <a:p>
          <a:pPr marL="0" lvl="0" indent="0" algn="l" defTabSz="711200">
            <a:lnSpc>
              <a:spcPct val="90000"/>
            </a:lnSpc>
            <a:spcBef>
              <a:spcPct val="0"/>
            </a:spcBef>
            <a:spcAft>
              <a:spcPct val="35000"/>
            </a:spcAft>
            <a:buNone/>
          </a:pPr>
          <a:r>
            <a:rPr lang="en-US" sz="1600" kern="1200" dirty="0"/>
            <a:t>Alumnus Magazine</a:t>
          </a:r>
        </a:p>
      </dsp:txBody>
      <dsp:txXfrm>
        <a:off x="467894" y="2025998"/>
        <a:ext cx="7532657" cy="405103"/>
      </dsp:txXfrm>
    </dsp:sp>
    <dsp:sp modelId="{A2B6D13C-0AA2-48B3-B185-E902BB489993}">
      <dsp:nvSpPr>
        <dsp:cNvPr id="0" name=""/>
        <dsp:cNvSpPr/>
      </dsp:nvSpPr>
      <dsp:spPr>
        <a:xfrm>
          <a:off x="0" y="2532377"/>
          <a:ext cx="8000552" cy="40510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283AF0-0A04-45C6-9708-98D345DE6BD2}">
      <dsp:nvSpPr>
        <dsp:cNvPr id="0" name=""/>
        <dsp:cNvSpPr/>
      </dsp:nvSpPr>
      <dsp:spPr>
        <a:xfrm>
          <a:off x="122543" y="2623525"/>
          <a:ext cx="222806" cy="22280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FA6C170-D332-4385-A510-6E869867D36B}">
      <dsp:nvSpPr>
        <dsp:cNvPr id="0" name=""/>
        <dsp:cNvSpPr/>
      </dsp:nvSpPr>
      <dsp:spPr>
        <a:xfrm>
          <a:off x="467894" y="2532377"/>
          <a:ext cx="7532657" cy="405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873" tIns="42873" rIns="42873" bIns="42873" numCol="1" spcCol="1270" anchor="ctr" anchorCtr="0">
          <a:noAutofit/>
        </a:bodyPr>
        <a:lstStyle/>
        <a:p>
          <a:pPr marL="0" lvl="0" indent="0" algn="l" defTabSz="711200">
            <a:lnSpc>
              <a:spcPct val="90000"/>
            </a:lnSpc>
            <a:spcBef>
              <a:spcPct val="0"/>
            </a:spcBef>
            <a:spcAft>
              <a:spcPct val="35000"/>
            </a:spcAft>
            <a:buNone/>
          </a:pPr>
          <a:r>
            <a:rPr lang="en-US" sz="1600" kern="1200" dirty="0"/>
            <a:t>Media </a:t>
          </a:r>
          <a:r>
            <a:rPr lang="en-US" sz="1600" kern="1200" dirty="0">
              <a:latin typeface="Century Gothic"/>
            </a:rPr>
            <a:t>outreach</a:t>
          </a:r>
          <a:r>
            <a:rPr lang="en-US" sz="1600" kern="1200" dirty="0"/>
            <a:t> – </a:t>
          </a:r>
          <a:r>
            <a:rPr lang="en-US" sz="1600" kern="1200" dirty="0">
              <a:latin typeface="Century Gothic"/>
            </a:rPr>
            <a:t>specialized</a:t>
          </a:r>
          <a:r>
            <a:rPr lang="en-US" sz="1600" kern="1200" dirty="0"/>
            <a:t> </a:t>
          </a:r>
          <a:r>
            <a:rPr lang="en-US" sz="1600" kern="1200" dirty="0">
              <a:latin typeface="Century Gothic"/>
            </a:rPr>
            <a:t>lists</a:t>
          </a:r>
          <a:endParaRPr lang="en-US" sz="1600" kern="1200" dirty="0"/>
        </a:p>
      </dsp:txBody>
      <dsp:txXfrm>
        <a:off x="467894" y="2532377"/>
        <a:ext cx="7532657" cy="405103"/>
      </dsp:txXfrm>
    </dsp:sp>
    <dsp:sp modelId="{7424866C-20DC-4090-B55D-CA5123BC0833}">
      <dsp:nvSpPr>
        <dsp:cNvPr id="0" name=""/>
        <dsp:cNvSpPr/>
      </dsp:nvSpPr>
      <dsp:spPr>
        <a:xfrm>
          <a:off x="0" y="3038756"/>
          <a:ext cx="8000552" cy="40510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85BAE2-3677-4E55-B704-C310CFF8DDE1}">
      <dsp:nvSpPr>
        <dsp:cNvPr id="0" name=""/>
        <dsp:cNvSpPr/>
      </dsp:nvSpPr>
      <dsp:spPr>
        <a:xfrm>
          <a:off x="122543" y="3129904"/>
          <a:ext cx="222806" cy="222806"/>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D380AE8-8736-4015-9E99-3CDC6FA23598}">
      <dsp:nvSpPr>
        <dsp:cNvPr id="0" name=""/>
        <dsp:cNvSpPr/>
      </dsp:nvSpPr>
      <dsp:spPr>
        <a:xfrm>
          <a:off x="467894" y="3038756"/>
          <a:ext cx="7532657" cy="405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873" tIns="42873" rIns="42873" bIns="42873" numCol="1" spcCol="1270" anchor="ctr" anchorCtr="0">
          <a:noAutofit/>
        </a:bodyPr>
        <a:lstStyle/>
        <a:p>
          <a:pPr marL="0" lvl="0" indent="0" algn="l" defTabSz="711200">
            <a:lnSpc>
              <a:spcPct val="90000"/>
            </a:lnSpc>
            <a:spcBef>
              <a:spcPct val="0"/>
            </a:spcBef>
            <a:spcAft>
              <a:spcPct val="35000"/>
            </a:spcAft>
            <a:buNone/>
          </a:pPr>
          <a:r>
            <a:rPr lang="en-US" sz="1600" kern="1200" dirty="0"/>
            <a:t>E-Mail</a:t>
          </a:r>
        </a:p>
      </dsp:txBody>
      <dsp:txXfrm>
        <a:off x="467894" y="3038756"/>
        <a:ext cx="7532657" cy="405103"/>
      </dsp:txXfrm>
    </dsp:sp>
    <dsp:sp modelId="{BC261747-4FC2-4FFD-9607-89D47AEE2BEF}">
      <dsp:nvSpPr>
        <dsp:cNvPr id="0" name=""/>
        <dsp:cNvSpPr/>
      </dsp:nvSpPr>
      <dsp:spPr>
        <a:xfrm>
          <a:off x="0" y="3545135"/>
          <a:ext cx="8000552" cy="40510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6C79B2-D5A1-47E8-A175-63AB2ECA9D50}">
      <dsp:nvSpPr>
        <dsp:cNvPr id="0" name=""/>
        <dsp:cNvSpPr/>
      </dsp:nvSpPr>
      <dsp:spPr>
        <a:xfrm>
          <a:off x="122543" y="3636283"/>
          <a:ext cx="222806" cy="222806"/>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1BC1BA-71B9-46E3-A704-324DED77C2FC}">
      <dsp:nvSpPr>
        <dsp:cNvPr id="0" name=""/>
        <dsp:cNvSpPr/>
      </dsp:nvSpPr>
      <dsp:spPr>
        <a:xfrm>
          <a:off x="467894" y="3545135"/>
          <a:ext cx="7532657" cy="405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873" tIns="42873" rIns="42873" bIns="42873" numCol="1" spcCol="1270" anchor="ctr" anchorCtr="0">
          <a:noAutofit/>
        </a:bodyPr>
        <a:lstStyle/>
        <a:p>
          <a:pPr marL="0" lvl="0" indent="0" algn="l" defTabSz="711200">
            <a:lnSpc>
              <a:spcPct val="90000"/>
            </a:lnSpc>
            <a:spcBef>
              <a:spcPct val="0"/>
            </a:spcBef>
            <a:spcAft>
              <a:spcPct val="35000"/>
            </a:spcAft>
            <a:buNone/>
          </a:pPr>
          <a:r>
            <a:rPr lang="en-US" sz="1600" kern="1200" dirty="0"/>
            <a:t>Events</a:t>
          </a:r>
        </a:p>
      </dsp:txBody>
      <dsp:txXfrm>
        <a:off x="467894" y="3545135"/>
        <a:ext cx="7532657" cy="40510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AFFD6A-A80D-4FA9-8EAD-259F34BCD8BC}">
      <dsp:nvSpPr>
        <dsp:cNvPr id="0" name=""/>
        <dsp:cNvSpPr/>
      </dsp:nvSpPr>
      <dsp:spPr>
        <a:xfrm>
          <a:off x="0" y="1724"/>
          <a:ext cx="7960758" cy="87382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D94619-E913-4108-852B-9AEDF3199C36}">
      <dsp:nvSpPr>
        <dsp:cNvPr id="0" name=""/>
        <dsp:cNvSpPr/>
      </dsp:nvSpPr>
      <dsp:spPr>
        <a:xfrm>
          <a:off x="264331" y="198333"/>
          <a:ext cx="480601" cy="4806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689D719-C8D7-4B01-89AA-528E954E4FEB}">
      <dsp:nvSpPr>
        <dsp:cNvPr id="0" name=""/>
        <dsp:cNvSpPr/>
      </dsp:nvSpPr>
      <dsp:spPr>
        <a:xfrm>
          <a:off x="1009263" y="1724"/>
          <a:ext cx="6951494" cy="873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79" tIns="92479" rIns="92479" bIns="92479" numCol="1" spcCol="1270" anchor="ctr" anchorCtr="0">
          <a:noAutofit/>
        </a:bodyPr>
        <a:lstStyle/>
        <a:p>
          <a:pPr marL="0" lvl="0" indent="0" algn="l" defTabSz="977900">
            <a:lnSpc>
              <a:spcPct val="90000"/>
            </a:lnSpc>
            <a:spcBef>
              <a:spcPct val="0"/>
            </a:spcBef>
            <a:spcAft>
              <a:spcPct val="35000"/>
            </a:spcAft>
            <a:buNone/>
          </a:pPr>
          <a:r>
            <a:rPr lang="en-US" sz="2200" kern="1200"/>
            <a:t>Study is published with potential broad interest</a:t>
          </a:r>
        </a:p>
      </dsp:txBody>
      <dsp:txXfrm>
        <a:off x="1009263" y="1724"/>
        <a:ext cx="6951494" cy="873821"/>
      </dsp:txXfrm>
    </dsp:sp>
    <dsp:sp modelId="{C8189716-100D-4D02-8217-04891E3D2FF6}">
      <dsp:nvSpPr>
        <dsp:cNvPr id="0" name=""/>
        <dsp:cNvSpPr/>
      </dsp:nvSpPr>
      <dsp:spPr>
        <a:xfrm>
          <a:off x="0" y="1094001"/>
          <a:ext cx="7960758" cy="87382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47A316-42A7-4B6A-9B95-EBB635E6F433}">
      <dsp:nvSpPr>
        <dsp:cNvPr id="0" name=""/>
        <dsp:cNvSpPr/>
      </dsp:nvSpPr>
      <dsp:spPr>
        <a:xfrm>
          <a:off x="264331" y="1290611"/>
          <a:ext cx="480601" cy="4806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3FA37C3-FD80-4989-B185-EBF74B872088}">
      <dsp:nvSpPr>
        <dsp:cNvPr id="0" name=""/>
        <dsp:cNvSpPr/>
      </dsp:nvSpPr>
      <dsp:spPr>
        <a:xfrm>
          <a:off x="1009263" y="1094001"/>
          <a:ext cx="6951494" cy="873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79" tIns="92479" rIns="92479" bIns="92479" numCol="1" spcCol="1270" anchor="ctr" anchorCtr="0">
          <a:noAutofit/>
        </a:bodyPr>
        <a:lstStyle/>
        <a:p>
          <a:pPr marL="0" lvl="0" indent="0" algn="l" defTabSz="977900">
            <a:lnSpc>
              <a:spcPct val="90000"/>
            </a:lnSpc>
            <a:spcBef>
              <a:spcPct val="0"/>
            </a:spcBef>
            <a:spcAft>
              <a:spcPct val="35000"/>
            </a:spcAft>
            <a:buNone/>
          </a:pPr>
          <a:r>
            <a:rPr lang="en-US" sz="2200" kern="1200"/>
            <a:t>Significant funding is received</a:t>
          </a:r>
        </a:p>
      </dsp:txBody>
      <dsp:txXfrm>
        <a:off x="1009263" y="1094001"/>
        <a:ext cx="6951494" cy="873821"/>
      </dsp:txXfrm>
    </dsp:sp>
    <dsp:sp modelId="{5578FBBE-E078-4731-B716-578BB51ED19B}">
      <dsp:nvSpPr>
        <dsp:cNvPr id="0" name=""/>
        <dsp:cNvSpPr/>
      </dsp:nvSpPr>
      <dsp:spPr>
        <a:xfrm>
          <a:off x="0" y="2186278"/>
          <a:ext cx="7960758" cy="87382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32E111-976E-4779-9D03-FA9FADBB1E7A}">
      <dsp:nvSpPr>
        <dsp:cNvPr id="0" name=""/>
        <dsp:cNvSpPr/>
      </dsp:nvSpPr>
      <dsp:spPr>
        <a:xfrm>
          <a:off x="264331" y="2382888"/>
          <a:ext cx="480601" cy="4806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D515641-0956-4E0A-95DA-B727C0A84A98}">
      <dsp:nvSpPr>
        <dsp:cNvPr id="0" name=""/>
        <dsp:cNvSpPr/>
      </dsp:nvSpPr>
      <dsp:spPr>
        <a:xfrm>
          <a:off x="1009263" y="2186278"/>
          <a:ext cx="6951494" cy="873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79" tIns="92479" rIns="92479" bIns="92479" numCol="1" spcCol="1270" anchor="ctr" anchorCtr="0">
          <a:noAutofit/>
        </a:bodyPr>
        <a:lstStyle/>
        <a:p>
          <a:pPr marL="0" lvl="0" indent="0" algn="l" defTabSz="977900">
            <a:lnSpc>
              <a:spcPct val="90000"/>
            </a:lnSpc>
            <a:spcBef>
              <a:spcPct val="0"/>
            </a:spcBef>
            <a:spcAft>
              <a:spcPct val="35000"/>
            </a:spcAft>
            <a:buNone/>
          </a:pPr>
          <a:r>
            <a:rPr lang="en-US" sz="2200" kern="1200"/>
            <a:t>New partnership is launched</a:t>
          </a:r>
        </a:p>
      </dsp:txBody>
      <dsp:txXfrm>
        <a:off x="1009263" y="2186278"/>
        <a:ext cx="6951494" cy="873821"/>
      </dsp:txXfrm>
    </dsp:sp>
    <dsp:sp modelId="{0D6ABED2-B0F5-4152-B3B1-CA1E42436DCC}">
      <dsp:nvSpPr>
        <dsp:cNvPr id="0" name=""/>
        <dsp:cNvSpPr/>
      </dsp:nvSpPr>
      <dsp:spPr>
        <a:xfrm>
          <a:off x="0" y="3278555"/>
          <a:ext cx="7960758" cy="87382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3CE731-044A-425D-BDA2-921370D734EC}">
      <dsp:nvSpPr>
        <dsp:cNvPr id="0" name=""/>
        <dsp:cNvSpPr/>
      </dsp:nvSpPr>
      <dsp:spPr>
        <a:xfrm>
          <a:off x="264331" y="3475165"/>
          <a:ext cx="480601" cy="48060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73B1914-35BA-4AC3-93F8-8C8C1E2A1F97}">
      <dsp:nvSpPr>
        <dsp:cNvPr id="0" name=""/>
        <dsp:cNvSpPr/>
      </dsp:nvSpPr>
      <dsp:spPr>
        <a:xfrm>
          <a:off x="1009263" y="3278555"/>
          <a:ext cx="6951494" cy="873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79" tIns="92479" rIns="92479" bIns="92479" numCol="1" spcCol="1270" anchor="ctr" anchorCtr="0">
          <a:noAutofit/>
        </a:bodyPr>
        <a:lstStyle/>
        <a:p>
          <a:pPr marL="0" lvl="0" indent="0" algn="l" defTabSz="977900">
            <a:lnSpc>
              <a:spcPct val="90000"/>
            </a:lnSpc>
            <a:spcBef>
              <a:spcPct val="0"/>
            </a:spcBef>
            <a:spcAft>
              <a:spcPct val="35000"/>
            </a:spcAft>
            <a:buNone/>
          </a:pPr>
          <a:r>
            <a:rPr lang="en-US" sz="2200" kern="1200"/>
            <a:t>Evergreen snapshot of your research</a:t>
          </a:r>
        </a:p>
      </dsp:txBody>
      <dsp:txXfrm>
        <a:off x="1009263" y="3278555"/>
        <a:ext cx="6951494" cy="873821"/>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D11019D-D881-BA40-83A0-D9C6481540F3}" type="datetimeFigureOut">
              <a:rPr lang="en-US" smtClean="0"/>
              <a:t>9/6/2023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09C4D47-AB6F-2B4F-80DF-2D75D3C1EB38}" type="slidenum">
              <a:rPr lang="en-US" smtClean="0"/>
              <a:t>‹#›</a:t>
            </a:fld>
            <a:endParaRPr lang="en-US" dirty="0"/>
          </a:p>
        </p:txBody>
      </p:sp>
    </p:spTree>
    <p:extLst>
      <p:ext uri="{BB962C8B-B14F-4D97-AF65-F5344CB8AC3E}">
        <p14:creationId xmlns:p14="http://schemas.microsoft.com/office/powerpoint/2010/main" val="102686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Thanks for being here today and for this chance to speak with you. My name is Chris Bryant, and I’m part of the public affairs team.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Today we want to talk a bit about how we amplify Mississippi State, our branding efforts and how our new approach to voice and messaging fit in.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9C4D47-AB6F-2B4F-80DF-2D75D3C1EB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8074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When we achieve the proper balance between incorporating our brand identity and purpose along with providing enough flexibility for MSU communicators to tell the stories they need to tell, creatively, we can meet both MSU’s overall brand needs and the individual needs of our colleges and units. We believe this 80/20 mix, as you see here, achieves this balance. </a:t>
            </a:r>
          </a:p>
          <a:p>
            <a:endParaRPr lang="en-US" dirty="0"/>
          </a:p>
        </p:txBody>
      </p:sp>
      <p:sp>
        <p:nvSpPr>
          <p:cNvPr id="4" name="Slide Number Placeholder 3"/>
          <p:cNvSpPr>
            <a:spLocks noGrp="1"/>
          </p:cNvSpPr>
          <p:nvPr>
            <p:ph type="sldNum" sz="quarter" idx="5"/>
          </p:nvPr>
        </p:nvSpPr>
        <p:spPr/>
        <p:txBody>
          <a:bodyPr/>
          <a:lstStyle/>
          <a:p>
            <a:fld id="{A09C4D47-AB6F-2B4F-80DF-2D75D3C1EB38}" type="slidenum">
              <a:rPr lang="en-US" smtClean="0"/>
              <a:t>13</a:t>
            </a:fld>
            <a:endParaRPr lang="en-US" dirty="0"/>
          </a:p>
        </p:txBody>
      </p:sp>
    </p:spTree>
    <p:extLst>
      <p:ext uri="{BB962C8B-B14F-4D97-AF65-F5344CB8AC3E}">
        <p14:creationId xmlns:p14="http://schemas.microsoft.com/office/powerpoint/2010/main" val="4091106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 don’t want to go too deep in the weeds today, but we did want to provide you with a taste of how this works.</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When we talk about writing and MSU’s brand identity … we talk about writing with the appropriate voice and while incorporating the appropriate messaging.</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Voice is not the words we use. It’s how we use them. It’s our writing style and the feeling our audience gets when they read our copy. When we use it consistently, it allows us to create a familiar connection with our audience, so they know MSU is speaking with them. </a:t>
            </a:r>
          </a:p>
          <a:p>
            <a:endParaRPr lang="en-US" dirty="0"/>
          </a:p>
        </p:txBody>
      </p:sp>
      <p:sp>
        <p:nvSpPr>
          <p:cNvPr id="4" name="Slide Number Placeholder 3"/>
          <p:cNvSpPr>
            <a:spLocks noGrp="1"/>
          </p:cNvSpPr>
          <p:nvPr>
            <p:ph type="sldNum" sz="quarter" idx="5"/>
          </p:nvPr>
        </p:nvSpPr>
        <p:spPr/>
        <p:txBody>
          <a:bodyPr/>
          <a:lstStyle/>
          <a:p>
            <a:fld id="{A09C4D47-AB6F-2B4F-80DF-2D75D3C1EB38}" type="slidenum">
              <a:rPr lang="en-US" smtClean="0"/>
              <a:t>14</a:t>
            </a:fld>
            <a:endParaRPr lang="en-US" dirty="0"/>
          </a:p>
        </p:txBody>
      </p:sp>
    </p:spTree>
    <p:extLst>
      <p:ext uri="{BB962C8B-B14F-4D97-AF65-F5344CB8AC3E}">
        <p14:creationId xmlns:p14="http://schemas.microsoft.com/office/powerpoint/2010/main" val="728028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We’re going to look at some examples that bring this to life a bit more.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But first, we want to a say a bit about messaging and contrast it with voice.</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Messaging is what we say … some of the foundational messages as to what MSU is all about. Using messaging allows us to differentiate ourselves from our competitors. It also permits us to build a cohesive strategy to target our various audiences. </a:t>
            </a:r>
          </a:p>
          <a:p>
            <a:endParaRPr lang="en-US" dirty="0"/>
          </a:p>
        </p:txBody>
      </p:sp>
      <p:sp>
        <p:nvSpPr>
          <p:cNvPr id="4" name="Slide Number Placeholder 3"/>
          <p:cNvSpPr>
            <a:spLocks noGrp="1"/>
          </p:cNvSpPr>
          <p:nvPr>
            <p:ph type="sldNum" sz="quarter" idx="5"/>
          </p:nvPr>
        </p:nvSpPr>
        <p:spPr/>
        <p:txBody>
          <a:bodyPr/>
          <a:lstStyle/>
          <a:p>
            <a:fld id="{A09C4D47-AB6F-2B4F-80DF-2D75D3C1EB38}" type="slidenum">
              <a:rPr lang="en-US" smtClean="0"/>
              <a:t>15</a:t>
            </a:fld>
            <a:endParaRPr lang="en-US" dirty="0"/>
          </a:p>
        </p:txBody>
      </p:sp>
    </p:spTree>
    <p:extLst>
      <p:ext uri="{BB962C8B-B14F-4D97-AF65-F5344CB8AC3E}">
        <p14:creationId xmlns:p14="http://schemas.microsoft.com/office/powerpoint/2010/main" val="1787555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Our messaging themes are linked to our brand strategy. Our brand strategy includes our purpose, our promise and our principles. This is the essence, the backbone of everything we do as Mississippi State. Where did these principles come from?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These principles were created by us and our MSU colleagues across campus working alongside Prophet during the last academic year. MSU agreed these were principles that represented us and the things we wanted to emphasize – the most relevant things to be talking about at the university level.</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 the messaging themes are linked to our brand strategy.  Our themes are mapped to our principles so we can communicate our brand strategy to external audiences.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 we provide applied experiences, so you … with you being our audience … so you can develop dynamic skills. We provide uncommon opportunities, so you can learn without boundaries. We provide meaningful impact, so you can impact every day. We provide a positive environment so you can Be a Bulldog Forever.</a:t>
            </a:r>
          </a:p>
          <a:p>
            <a:pPr defTabSz="931774">
              <a:defRPr/>
            </a:pPr>
            <a:endParaRPr lang="en-US" dirty="0">
              <a:solidFill>
                <a:schemeClr val="tx2"/>
              </a:solidFill>
            </a:endParaRPr>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330EFAAD-B955-4E67-923F-C3A6B0918D1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7301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Let’s now look at specific examples of the ways voice and messaging can be used.</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We’ll start with voice. Here’s two pieces of copy. In the first example, we’re communicating without incorporating our voice principles. The second piece has been rewritten to include MSU’s voice principles.</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Our voice principles are categorized by name. They are color-coded in this example. There are specific writing techniques associated with each voice principle. The first principle, leading with curiosity, addresses MSU’s inquisitive nature and looks for ways to connect that curiosity with our audience. In many ways, the voice principles taught are just good writing.</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journalism and public relations courses, much time is invested discussing the importance of leads … or the opening sentence of a piece of writing. We need to grab our reader’s attention immediately. So, here, we’re leading with curiosity … start your next adventure.</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 see other examples in green of how we can use language to help the reader imagine what could be.</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connect with credibility, shown here in orange, we’re taking ownership of our accomplishments by drawing our audiences in with relevant facts. The original piece did this fairly well, so you’ll see there is not much change in those lines that discuss majors and concentrations.</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the aqua-colored text … is what we call engage with humanity. This technique calls for the use of a warm and familiar tone. One way we accomplish this is through using first and second-person language. So, you’ll see the use of “you” and “your” throughout the copy … to make the reader feel more like they are participants within the conversation.  </a:t>
            </a:r>
          </a:p>
          <a:p>
            <a:endParaRPr lang="en-US" dirty="0"/>
          </a:p>
        </p:txBody>
      </p:sp>
      <p:sp>
        <p:nvSpPr>
          <p:cNvPr id="4" name="Slide Number Placeholder 3"/>
          <p:cNvSpPr>
            <a:spLocks noGrp="1"/>
          </p:cNvSpPr>
          <p:nvPr>
            <p:ph type="sldNum" sz="quarter" idx="5"/>
          </p:nvPr>
        </p:nvSpPr>
        <p:spPr/>
        <p:txBody>
          <a:bodyPr/>
          <a:lstStyle/>
          <a:p>
            <a:fld id="{A09C4D47-AB6F-2B4F-80DF-2D75D3C1EB38}" type="slidenum">
              <a:rPr lang="en-US" smtClean="0"/>
              <a:t>17</a:t>
            </a:fld>
            <a:endParaRPr lang="en-US" dirty="0"/>
          </a:p>
        </p:txBody>
      </p:sp>
    </p:spTree>
    <p:extLst>
      <p:ext uri="{BB962C8B-B14F-4D97-AF65-F5344CB8AC3E}">
        <p14:creationId xmlns:p14="http://schemas.microsoft.com/office/powerpoint/2010/main" val="1158513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Now, let’s look at the application of some messaging techniques in our writing.</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You’ll note the four messaging themes at the bottom of the slide. They are color-coded. One thing we emphasize in our training sessions with communicators … there’s not a need to work in each of our four messaging themes in every piece of content. The writer lets the content guide them as to which of our messaging themes should be emphasized.</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this example, we’re emphasizing developing dynamic skills and impacting every day. Impacting every day emphasizes how MSU is making a difference. And, you see the direct use of words like “impact.”</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 developed key words, key phrases and copy lines that writers can draw from. They’re not prescriptive. We’re not saying writers must use specific key words, phrases and copy lines, but we hope they will inspire writers to create their own phrasing that remains on-brand, and we discuss in our training sessions how you can do this.</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For develop dynamic skills, we use phrases like “equip our graduates with the skills they need to excel in their careers” … directly tying the skills they’ll learn at MSU with their success and how those skills will follow them throughout life. </a:t>
            </a:r>
          </a:p>
          <a:p>
            <a:endParaRPr lang="en-US" dirty="0"/>
          </a:p>
        </p:txBody>
      </p:sp>
      <p:sp>
        <p:nvSpPr>
          <p:cNvPr id="4" name="Slide Number Placeholder 3"/>
          <p:cNvSpPr>
            <a:spLocks noGrp="1"/>
          </p:cNvSpPr>
          <p:nvPr>
            <p:ph type="sldNum" sz="quarter" idx="5"/>
          </p:nvPr>
        </p:nvSpPr>
        <p:spPr/>
        <p:txBody>
          <a:bodyPr/>
          <a:lstStyle/>
          <a:p>
            <a:fld id="{A09C4D47-AB6F-2B4F-80DF-2D75D3C1EB38}" type="slidenum">
              <a:rPr lang="en-US" smtClean="0"/>
              <a:t>18</a:t>
            </a:fld>
            <a:endParaRPr lang="en-US" dirty="0"/>
          </a:p>
        </p:txBody>
      </p:sp>
    </p:spTree>
    <p:extLst>
      <p:ext uri="{BB962C8B-B14F-4D97-AF65-F5344CB8AC3E}">
        <p14:creationId xmlns:p14="http://schemas.microsoft.com/office/powerpoint/2010/main" val="2181129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Our brand reflects our commitment to teamwork, discovering solutions and the drive to a better collective future. It presents a strong, unified identity.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MSU needs a consistent brand to tell a compelling story about all that the university has to offer. Through the use of these techniques, we can amplify the amazing work done at MSU and shape the impression of Mississippi State in the hearts and minds of our audiences. </a:t>
            </a:r>
            <a:endParaRPr lang="en-US" dirty="0"/>
          </a:p>
        </p:txBody>
      </p:sp>
      <p:sp>
        <p:nvSpPr>
          <p:cNvPr id="4" name="Slide Number Placeholder 3"/>
          <p:cNvSpPr>
            <a:spLocks noGrp="1"/>
          </p:cNvSpPr>
          <p:nvPr>
            <p:ph type="sldNum" sz="quarter" idx="5"/>
          </p:nvPr>
        </p:nvSpPr>
        <p:spPr/>
        <p:txBody>
          <a:bodyPr/>
          <a:lstStyle/>
          <a:p>
            <a:fld id="{A09C4D47-AB6F-2B4F-80DF-2D75D3C1EB38}" type="slidenum">
              <a:rPr lang="en-US" smtClean="0"/>
              <a:t>19</a:t>
            </a:fld>
            <a:endParaRPr lang="en-US" dirty="0"/>
          </a:p>
        </p:txBody>
      </p:sp>
    </p:spTree>
    <p:extLst>
      <p:ext uri="{BB962C8B-B14F-4D97-AF65-F5344CB8AC3E}">
        <p14:creationId xmlns:p14="http://schemas.microsoft.com/office/powerpoint/2010/main" val="4136671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96389-7414-4010-81F4-D535FB6939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391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96389-7414-4010-81F4-D535FB6939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8142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96389-7414-4010-81F4-D535FB6939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7751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Last spring, MSU publicly introduced its new strategic plan, “Transforming MSU.” During that event, we also launched a new branding campaign and emphasized our newest tagline, “Taking Care of What Matters.”</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09C4D47-AB6F-2B4F-80DF-2D75D3C1EB38}" type="slidenum">
              <a:rPr lang="en-US" smtClean="0"/>
              <a:t>5</a:t>
            </a:fld>
            <a:endParaRPr lang="en-US" dirty="0"/>
          </a:p>
        </p:txBody>
      </p:sp>
    </p:spTree>
    <p:extLst>
      <p:ext uri="{BB962C8B-B14F-4D97-AF65-F5344CB8AC3E}">
        <p14:creationId xmlns:p14="http://schemas.microsoft.com/office/powerpoint/2010/main" val="35000372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9C4D47-AB6F-2B4F-80DF-2D75D3C1EB38}" type="slidenum">
              <a:rPr lang="en-US" smtClean="0"/>
              <a:t>34</a:t>
            </a:fld>
            <a:endParaRPr lang="en-US" dirty="0"/>
          </a:p>
        </p:txBody>
      </p:sp>
    </p:spTree>
    <p:extLst>
      <p:ext uri="{BB962C8B-B14F-4D97-AF65-F5344CB8AC3E}">
        <p14:creationId xmlns:p14="http://schemas.microsoft.com/office/powerpoint/2010/main" val="173141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You’ll recall that at the heart of our Strategic Plan is our north star vision for transformation, as you see here. The plan is guided by these five pillars. Each pillar represents an essential focus area.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09C4D47-AB6F-2B4F-80DF-2D75D3C1EB38}" type="slidenum">
              <a:rPr lang="en-US" smtClean="0"/>
              <a:t>6</a:t>
            </a:fld>
            <a:endParaRPr lang="en-US" dirty="0"/>
          </a:p>
        </p:txBody>
      </p:sp>
    </p:spTree>
    <p:extLst>
      <p:ext uri="{BB962C8B-B14F-4D97-AF65-F5344CB8AC3E}">
        <p14:creationId xmlns:p14="http://schemas.microsoft.com/office/powerpoint/2010/main" val="3488981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pillar we’ll highlight today is “Tell Our Story.” Through the initiatives under development within this pillar, we’ll grow MSU’s brand awareness and increase the positive perceptions of MSU. This will encourage engagement. </a:t>
            </a:r>
          </a:p>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A09C4D47-AB6F-2B4F-80DF-2D75D3C1EB38}" type="slidenum">
              <a:rPr lang="en-US" smtClean="0"/>
              <a:t>7</a:t>
            </a:fld>
            <a:endParaRPr lang="en-US" dirty="0"/>
          </a:p>
        </p:txBody>
      </p:sp>
    </p:spTree>
    <p:extLst>
      <p:ext uri="{BB962C8B-B14F-4D97-AF65-F5344CB8AC3E}">
        <p14:creationId xmlns:p14="http://schemas.microsoft.com/office/powerpoint/2010/main" val="4204910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What do we mean by engagement? It can mean lots of things, including external recognition, admissions applications, donations, partnerships, faculty recruitment efforts, etc. Our communication efforts don’t directly produce these things, but they can encourage them. More directly, when we tell our story effectively, we increase our brand relevance.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09C4D47-AB6F-2B4F-80DF-2D75D3C1EB38}" type="slidenum">
              <a:rPr lang="en-US" smtClean="0"/>
              <a:t>8</a:t>
            </a:fld>
            <a:endParaRPr lang="en-US" dirty="0"/>
          </a:p>
        </p:txBody>
      </p:sp>
    </p:spTree>
    <p:extLst>
      <p:ext uri="{BB962C8B-B14F-4D97-AF65-F5344CB8AC3E}">
        <p14:creationId xmlns:p14="http://schemas.microsoft.com/office/powerpoint/2010/main" val="623970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Let’s pause for a moment and ask ourselves. What is our brand? Our brand is the perception others have of us. Elements in our brand include our purpose and our promise. It incorporates our design standards, our voice, our products, our services, our experiences, our culture. Our brand is us.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slide</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describes our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brand strategy.</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This is the backbone, the essence of everything we do at Mississippi State.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Where did this come from?</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Well, if you look closely at the purpose and promise, you’ll see that it’s intentionally aligned with our North Star Vision for Transformation.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Where did these principles come from?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These principles were created by us and our MSU colleagues across campus working alongside Prophet, our consultant company, during the last academic year. MSU agreed these were principles that represented us and the things we wanted to emphasize – the most relevant things to be talking about at the university level. </a:t>
            </a:r>
          </a:p>
          <a:p>
            <a:pPr defTabSz="931774">
              <a:defRPr/>
            </a:pPr>
            <a:endParaRPr lang="en-US" dirty="0">
              <a:solidFill>
                <a:schemeClr val="tx2"/>
              </a:solidFill>
            </a:endParaRPr>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330EFAAD-B955-4E67-923F-C3A6B0918D1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2567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They say a picture is worth 1,000 words. So, I thought a two and a half-minute video would be worth at least a million. </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video helps articulate our brand position. It demonstrates why we exist and what we promise our audiences. Let’s watch. That was produced by the Office of Public Affairs’ University Television Center and debuted last spring during our brand launch. It’s appearing on various social media channels and lives on our brand site. It is serving as the inspiration for MSU’s NCAA institutional spot.</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9C4D47-AB6F-2B4F-80DF-2D75D3C1EB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0442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Today, we also want to talk about the importance of integrated communications and the role it plays within our branding efforts and the Tell Our Story pillar.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OPA is far from the only story tellers on campus. We recently asked HR to pull an updated list of everyone on campus who has communication or marketing listed in their job descriptions. There were more than 160 people on the list. There’s about 20 of us in OPA.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It’s a blessing to have people outside of OPA who are directly responsible for communications, and it also creates some opportunities for us to work harder to align on messaging.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Through Prophet’s work with OPA and select communicators across campus, we have developed a new voice and messaging approach for MSU.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09C4D47-AB6F-2B4F-80DF-2D75D3C1EB38}" type="slidenum">
              <a:rPr lang="en-US" smtClean="0"/>
              <a:t>11</a:t>
            </a:fld>
            <a:endParaRPr lang="en-US" dirty="0"/>
          </a:p>
        </p:txBody>
      </p:sp>
    </p:spTree>
    <p:extLst>
      <p:ext uri="{BB962C8B-B14F-4D97-AF65-F5344CB8AC3E}">
        <p14:creationId xmlns:p14="http://schemas.microsoft.com/office/powerpoint/2010/main" val="2786722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It’s important that MSU have a recognizable and consistent brand … that we speak with one voice, as it were. When we have consistency of messaging and voice, when we’re all singing from the same sheet of music, the message the audience hears will be more pleasant, recognizable and memorable. This is important because, to date, we haven’t often communicated in the most integrated manner. Our aim is to move our communications and our brand identity in a more integrated manner so that across all different channels, across all different pieces of content, we come across as a single university.  </a:t>
            </a:r>
          </a:p>
          <a:p>
            <a:endParaRPr lang="en-US" dirty="0"/>
          </a:p>
        </p:txBody>
      </p:sp>
      <p:sp>
        <p:nvSpPr>
          <p:cNvPr id="4" name="Slide Number Placeholder 3"/>
          <p:cNvSpPr>
            <a:spLocks noGrp="1"/>
          </p:cNvSpPr>
          <p:nvPr>
            <p:ph type="sldNum" sz="quarter" idx="5"/>
          </p:nvPr>
        </p:nvSpPr>
        <p:spPr/>
        <p:txBody>
          <a:bodyPr/>
          <a:lstStyle/>
          <a:p>
            <a:fld id="{A09C4D47-AB6F-2B4F-80DF-2D75D3C1EB38}" type="slidenum">
              <a:rPr lang="en-US" smtClean="0"/>
              <a:t>12</a:t>
            </a:fld>
            <a:endParaRPr lang="en-US" dirty="0"/>
          </a:p>
        </p:txBody>
      </p:sp>
    </p:spTree>
    <p:extLst>
      <p:ext uri="{BB962C8B-B14F-4D97-AF65-F5344CB8AC3E}">
        <p14:creationId xmlns:p14="http://schemas.microsoft.com/office/powerpoint/2010/main" val="30627653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Logo - Black">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EDC3A-C126-4CCF-972D-BAC3D46ACB53}"/>
              </a:ext>
            </a:extLst>
          </p:cNvPr>
          <p:cNvSpPr>
            <a:spLocks noGrp="1"/>
          </p:cNvSpPr>
          <p:nvPr>
            <p:ph type="ctrTitle" hasCustomPrompt="1"/>
          </p:nvPr>
        </p:nvSpPr>
        <p:spPr>
          <a:xfrm>
            <a:off x="914400" y="1828799"/>
            <a:ext cx="6556248" cy="1733973"/>
          </a:xfrm>
        </p:spPr>
        <p:txBody>
          <a:bodyPr anchor="b" anchorCtr="0">
            <a:noAutofit/>
          </a:bodyPr>
          <a:lstStyle>
            <a:lvl1pPr algn="l">
              <a:lnSpc>
                <a:spcPct val="90000"/>
              </a:lnSpc>
              <a:defRPr sz="4000"/>
            </a:lvl1pPr>
          </a:lstStyle>
          <a:p>
            <a:r>
              <a:rPr lang="en-US"/>
              <a:t>[Presentation title]</a:t>
            </a:r>
          </a:p>
        </p:txBody>
      </p:sp>
      <p:sp>
        <p:nvSpPr>
          <p:cNvPr id="3" name="Subtitle 2">
            <a:extLst>
              <a:ext uri="{FF2B5EF4-FFF2-40B4-BE49-F238E27FC236}">
                <a16:creationId xmlns:a16="http://schemas.microsoft.com/office/drawing/2014/main" id="{57CCE369-CCD1-4A73-A133-ADBC99CB1A9D}"/>
              </a:ext>
            </a:extLst>
          </p:cNvPr>
          <p:cNvSpPr>
            <a:spLocks noGrp="1"/>
          </p:cNvSpPr>
          <p:nvPr>
            <p:ph type="subTitle" idx="1" hasCustomPrompt="1"/>
          </p:nvPr>
        </p:nvSpPr>
        <p:spPr>
          <a:xfrm>
            <a:off x="914400" y="3798147"/>
            <a:ext cx="4870450" cy="457200"/>
          </a:xfrm>
        </p:spPr>
        <p:txBody>
          <a:bodyPr anchor="t" anchorCtr="0">
            <a:noAutofit/>
          </a:bodyPr>
          <a:lstStyle>
            <a:lvl1pPr marL="0" indent="0" algn="l">
              <a:spcBef>
                <a:spcPts val="0"/>
              </a:spcBef>
              <a:buNone/>
              <a:defRPr sz="1200">
                <a:solidFill>
                  <a:schemeClr val="tx2"/>
                </a:solidFill>
                <a:latin typeface="Graphik-Medium" pitchFamily="34" charset="0"/>
              </a:defRPr>
            </a:lvl1pPr>
            <a:lvl2pPr marL="0" indent="0" algn="l">
              <a:spcBef>
                <a:spcPts val="0"/>
              </a:spcBef>
              <a:buNone/>
              <a:defRPr sz="1200">
                <a:solidFill>
                  <a:schemeClr val="tx2"/>
                </a:solidFill>
                <a:latin typeface="+mn-lt"/>
              </a:defRPr>
            </a:lvl2pPr>
            <a:lvl3pPr marL="0" indent="0" algn="l">
              <a:spcBef>
                <a:spcPts val="0"/>
              </a:spcBef>
              <a:buNone/>
              <a:defRPr sz="1200">
                <a:solidFill>
                  <a:schemeClr val="tx2"/>
                </a:solidFill>
                <a:latin typeface="+mn-lt"/>
              </a:defRPr>
            </a:lvl3pPr>
            <a:lvl4pPr marL="0" indent="0" algn="l">
              <a:spcBef>
                <a:spcPts val="0"/>
              </a:spcBef>
              <a:buNone/>
              <a:defRPr sz="1200">
                <a:solidFill>
                  <a:schemeClr val="tx2"/>
                </a:solidFill>
                <a:latin typeface="+mn-lt"/>
              </a:defRPr>
            </a:lvl4pPr>
            <a:lvl5pPr marL="0" indent="0" algn="l">
              <a:spcBef>
                <a:spcPts val="0"/>
              </a:spcBef>
              <a:buNone/>
              <a:defRPr sz="1200">
                <a:solidFill>
                  <a:schemeClr val="tx2"/>
                </a:solidFill>
                <a:latin typeface="+mn-lt"/>
              </a:defRPr>
            </a:lvl5pPr>
            <a:lvl6pPr marL="0" indent="0" algn="l">
              <a:spcBef>
                <a:spcPts val="0"/>
              </a:spcBef>
              <a:buNone/>
              <a:defRPr sz="1200">
                <a:solidFill>
                  <a:schemeClr val="tx2"/>
                </a:solidFill>
                <a:latin typeface="+mn-lt"/>
              </a:defRPr>
            </a:lvl6pPr>
            <a:lvl7pPr marL="0" indent="0" algn="l">
              <a:spcBef>
                <a:spcPts val="0"/>
              </a:spcBef>
              <a:buNone/>
              <a:defRPr sz="1200">
                <a:solidFill>
                  <a:schemeClr val="tx2"/>
                </a:solidFill>
                <a:latin typeface="+mn-lt"/>
              </a:defRPr>
            </a:lvl7pPr>
            <a:lvl8pPr marL="0" indent="0" algn="l">
              <a:spcBef>
                <a:spcPts val="0"/>
              </a:spcBef>
              <a:buNone/>
              <a:defRPr sz="1200">
                <a:solidFill>
                  <a:schemeClr val="tx2"/>
                </a:solidFill>
                <a:latin typeface="+mn-lt"/>
              </a:defRPr>
            </a:lvl8pPr>
            <a:lvl9pPr marL="0" indent="0" algn="l">
              <a:spcBef>
                <a:spcPts val="0"/>
              </a:spcBef>
              <a:buNone/>
              <a:defRPr sz="1200">
                <a:solidFill>
                  <a:schemeClr val="tx2"/>
                </a:solidFill>
                <a:latin typeface="+mn-lt"/>
              </a:defRPr>
            </a:lvl9pPr>
          </a:lstStyle>
          <a:p>
            <a:r>
              <a:rPr lang="en-US"/>
              <a:t>[Optional subtitle]</a:t>
            </a:r>
          </a:p>
        </p:txBody>
      </p:sp>
      <p:sp>
        <p:nvSpPr>
          <p:cNvPr id="5" name="Text Placeholder 4">
            <a:extLst>
              <a:ext uri="{FF2B5EF4-FFF2-40B4-BE49-F238E27FC236}">
                <a16:creationId xmlns:a16="http://schemas.microsoft.com/office/drawing/2014/main" id="{870F3DBF-803D-1F41-8376-A03490B0C0DB}"/>
              </a:ext>
            </a:extLst>
          </p:cNvPr>
          <p:cNvSpPr>
            <a:spLocks noGrp="1"/>
          </p:cNvSpPr>
          <p:nvPr>
            <p:ph type="body" sz="quarter" idx="10" hasCustomPrompt="1"/>
          </p:nvPr>
        </p:nvSpPr>
        <p:spPr>
          <a:xfrm>
            <a:off x="914400" y="5394960"/>
            <a:ext cx="4870451" cy="548640"/>
          </a:xfrm>
        </p:spPr>
        <p:txBody>
          <a:bodyPr anchor="b" anchorCtr="0">
            <a:noAutofit/>
          </a:bodyPr>
          <a:lstStyle>
            <a:lvl1pPr marL="0" indent="0">
              <a:spcBef>
                <a:spcPts val="0"/>
              </a:spcBef>
              <a:buNone/>
              <a:defRPr sz="1200" b="1" i="0" cap="all" spc="80" baseline="0">
                <a:latin typeface="Open Sans" pitchFamily="2" charset="0"/>
              </a:defRPr>
            </a:lvl1pPr>
            <a:lvl2pPr marL="0" indent="0">
              <a:spcBef>
                <a:spcPts val="0"/>
              </a:spcBef>
              <a:buNone/>
              <a:defRPr sz="1200" b="0" i="0">
                <a:latin typeface="Open Sans" panose="020B0606030504020204" pitchFamily="34" charset="0"/>
              </a:defRPr>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a:t>[PREPARED FOR CLIENT NAME]</a:t>
            </a:r>
          </a:p>
          <a:p>
            <a:pPr lvl="1"/>
            <a:r>
              <a:rPr lang="en-US"/>
              <a:t>[Month 00, 0000]</a:t>
            </a:r>
          </a:p>
        </p:txBody>
      </p:sp>
      <p:sp>
        <p:nvSpPr>
          <p:cNvPr id="7" name="TextBox 6">
            <a:extLst>
              <a:ext uri="{FF2B5EF4-FFF2-40B4-BE49-F238E27FC236}">
                <a16:creationId xmlns:a16="http://schemas.microsoft.com/office/drawing/2014/main" id="{52FA6F2B-30AC-AD4C-A924-45807945668F}"/>
              </a:ext>
            </a:extLst>
          </p:cNvPr>
          <p:cNvSpPr txBox="1"/>
          <p:nvPr userDrawn="1"/>
        </p:nvSpPr>
        <p:spPr>
          <a:xfrm>
            <a:off x="914400" y="6400800"/>
            <a:ext cx="4870450" cy="230293"/>
          </a:xfrm>
          <a:prstGeom prst="rect">
            <a:avLst/>
          </a:prstGeom>
          <a:noFill/>
        </p:spPr>
        <p:txBody>
          <a:bodyPr wrap="square" lIns="0" tIns="9144" rIns="0" bIns="0" rtlCol="0">
            <a:noAutofit/>
          </a:bodyPr>
          <a:lstStyle/>
          <a:p>
            <a:pPr marL="0" indent="0">
              <a:lnSpc>
                <a:spcPct val="100000"/>
              </a:lnSpc>
              <a:spcBef>
                <a:spcPts val="0"/>
              </a:spcBef>
              <a:buClr>
                <a:schemeClr val="tx1"/>
              </a:buClr>
              <a:buSzPct val="100000"/>
              <a:buFont typeface="Graphik Regular"/>
              <a:buNone/>
            </a:pPr>
            <a:r>
              <a:rPr lang="en-US" sz="700" b="0" i="0" dirty="0">
                <a:latin typeface="Open Sans" panose="020B0606030504020204" pitchFamily="34" charset="0"/>
              </a:rPr>
              <a:t>Proprietary and confidential. Do not distribute.</a:t>
            </a:r>
          </a:p>
        </p:txBody>
      </p:sp>
      <p:pic>
        <p:nvPicPr>
          <p:cNvPr id="10" name="Picture 9" descr="Text&#10;&#10;Description automatically generated">
            <a:extLst>
              <a:ext uri="{FF2B5EF4-FFF2-40B4-BE49-F238E27FC236}">
                <a16:creationId xmlns:a16="http://schemas.microsoft.com/office/drawing/2014/main" id="{41DA6F1D-14F3-CF95-71AA-A2956D67197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7200" y="238657"/>
            <a:ext cx="2653990" cy="448836"/>
          </a:xfrm>
          <a:prstGeom prst="rect">
            <a:avLst/>
          </a:prstGeom>
        </p:spPr>
      </p:pic>
    </p:spTree>
    <p:extLst>
      <p:ext uri="{BB962C8B-B14F-4D97-AF65-F5344CB8AC3E}">
        <p14:creationId xmlns:p14="http://schemas.microsoft.com/office/powerpoint/2010/main" val="348740726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7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 Gray">
    <p:bg>
      <p:bgPr>
        <a:solidFill>
          <a:srgbClr val="DADADA"/>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B8AE37-0CB7-C782-0CB2-0A1B9D72EA82}"/>
              </a:ext>
            </a:extLst>
          </p:cNvPr>
          <p:cNvSpPr/>
          <p:nvPr userDrawn="1"/>
        </p:nvSpPr>
        <p:spPr>
          <a:xfrm>
            <a:off x="0" y="0"/>
            <a:ext cx="12192000" cy="6858000"/>
          </a:xfrm>
          <a:prstGeom prst="rect">
            <a:avLst/>
          </a:prstGeom>
          <a:solidFill>
            <a:schemeClr val="tx2"/>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b="0" i="0" dirty="0">
              <a:latin typeface="Open Sans" panose="020B0606030504020204" pitchFamily="34" charset="0"/>
            </a:endParaRPr>
          </a:p>
        </p:txBody>
      </p:sp>
      <p:sp>
        <p:nvSpPr>
          <p:cNvPr id="5" name="Text Placeholder 4">
            <a:extLst>
              <a:ext uri="{FF2B5EF4-FFF2-40B4-BE49-F238E27FC236}">
                <a16:creationId xmlns:a16="http://schemas.microsoft.com/office/drawing/2014/main" id="{91FB585E-2F53-AB4C-953B-DC6B06BE74F5}"/>
              </a:ext>
            </a:extLst>
          </p:cNvPr>
          <p:cNvSpPr>
            <a:spLocks noGrp="1"/>
          </p:cNvSpPr>
          <p:nvPr>
            <p:ph type="body" sz="quarter" idx="13" hasCustomPrompt="1"/>
          </p:nvPr>
        </p:nvSpPr>
        <p:spPr>
          <a:xfrm>
            <a:off x="457200" y="914400"/>
            <a:ext cx="8305800" cy="5029200"/>
          </a:xfrm>
        </p:spPr>
        <p:txBody>
          <a:bodyPr anchor="ctr" anchorCtr="0"/>
          <a:lstStyle>
            <a:lvl1pPr marL="0" indent="0">
              <a:lnSpc>
                <a:spcPct val="90000"/>
              </a:lnSpc>
              <a:spcBef>
                <a:spcPts val="0"/>
              </a:spcBef>
              <a:buNone/>
              <a:defRPr sz="4000" b="1" i="0" cap="all" spc="80" baseline="0">
                <a:solidFill>
                  <a:schemeClr val="bg1"/>
                </a:solidFill>
                <a:latin typeface="Open Sans" pitchFamily="2" charset="0"/>
              </a:defRPr>
            </a:lvl1pPr>
            <a:lvl2pPr marL="0" indent="0">
              <a:spcBef>
                <a:spcPts val="1200"/>
              </a:spcBef>
              <a:buNone/>
              <a:defRPr b="0" i="0">
                <a:solidFill>
                  <a:schemeClr val="bg1"/>
                </a:solidFill>
                <a:latin typeface="Graphik-Medium" panose="020B0503030202060203" pitchFamily="34" charset="77"/>
              </a:defRPr>
            </a:lvl2pPr>
            <a:lvl3pPr marL="0" indent="0">
              <a:spcBef>
                <a:spcPts val="1200"/>
              </a:spcBef>
              <a:buNone/>
              <a:defRPr b="0" i="0">
                <a:solidFill>
                  <a:schemeClr val="bg1"/>
                </a:solidFill>
                <a:latin typeface="Open Sans" panose="020B0606030504020204" pitchFamily="34" charset="0"/>
              </a:defRPr>
            </a:lvl3pPr>
            <a:lvl4pPr marL="0" indent="0">
              <a:spcBef>
                <a:spcPts val="1200"/>
              </a:spcBef>
              <a:buNone/>
              <a:defRPr b="0" i="0">
                <a:latin typeface="+mn-lt"/>
              </a:defRPr>
            </a:lvl4pPr>
            <a:lvl5pPr marL="0" indent="0">
              <a:spcBef>
                <a:spcPts val="1200"/>
              </a:spcBef>
              <a:buNone/>
              <a:defRPr b="0" i="0">
                <a:latin typeface="+mn-lt"/>
              </a:defRPr>
            </a:lvl5pPr>
            <a:lvl6pPr marL="0" indent="0">
              <a:spcBef>
                <a:spcPts val="1200"/>
              </a:spcBef>
              <a:buNone/>
              <a:defRPr b="0" i="0">
                <a:latin typeface="+mn-lt"/>
              </a:defRPr>
            </a:lvl6pPr>
            <a:lvl7pPr marL="0" indent="0">
              <a:spcBef>
                <a:spcPts val="1200"/>
              </a:spcBef>
              <a:buNone/>
              <a:defRPr b="0" i="0">
                <a:latin typeface="+mn-lt"/>
              </a:defRPr>
            </a:lvl7pPr>
            <a:lvl8pPr marL="0" indent="0">
              <a:spcBef>
                <a:spcPts val="1200"/>
              </a:spcBef>
              <a:buNone/>
              <a:defRPr b="0" i="0">
                <a:latin typeface="+mn-lt"/>
              </a:defRPr>
            </a:lvl8pPr>
            <a:lvl9pPr marL="0" indent="0">
              <a:spcBef>
                <a:spcPts val="1200"/>
              </a:spcBef>
              <a:buNone/>
              <a:defRPr b="0" i="0">
                <a:latin typeface="+mn-lt"/>
              </a:defRPr>
            </a:lvl9pPr>
          </a:lstStyle>
          <a:p>
            <a:pPr lvl="0"/>
            <a:r>
              <a:rPr lang="en-US"/>
              <a:t>[SECTION HEADER TITLE]</a:t>
            </a:r>
          </a:p>
          <a:p>
            <a:pPr lvl="1"/>
            <a:r>
              <a:rPr lang="en-US"/>
              <a:t>Second level</a:t>
            </a:r>
          </a:p>
          <a:p>
            <a:pPr lvl="2"/>
            <a:r>
              <a:rPr lang="en-US"/>
              <a:t>Third level</a:t>
            </a:r>
          </a:p>
        </p:txBody>
      </p:sp>
      <p:sp>
        <p:nvSpPr>
          <p:cNvPr id="4" name="TextBox 3">
            <a:extLst>
              <a:ext uri="{FF2B5EF4-FFF2-40B4-BE49-F238E27FC236}">
                <a16:creationId xmlns:a16="http://schemas.microsoft.com/office/drawing/2014/main" id="{69BC115E-C0AD-627A-D603-D4D61D59DC22}"/>
              </a:ext>
            </a:extLst>
          </p:cNvPr>
          <p:cNvSpPr txBox="1"/>
          <p:nvPr userDrawn="1"/>
        </p:nvSpPr>
        <p:spPr>
          <a:xfrm>
            <a:off x="457201" y="6400800"/>
            <a:ext cx="5327649" cy="230293"/>
          </a:xfrm>
          <a:prstGeom prst="rect">
            <a:avLst/>
          </a:prstGeom>
          <a:noFill/>
        </p:spPr>
        <p:txBody>
          <a:bodyPr wrap="square" lIns="0" tIns="9144" rIns="0" bIns="0" rtlCol="0">
            <a:noAutofit/>
          </a:bodyPr>
          <a:lstStyle/>
          <a:p>
            <a:pPr marL="0" indent="0">
              <a:lnSpc>
                <a:spcPct val="100000"/>
              </a:lnSpc>
              <a:spcBef>
                <a:spcPts val="0"/>
              </a:spcBef>
              <a:buClr>
                <a:schemeClr val="tx1"/>
              </a:buClr>
              <a:buSzPct val="100000"/>
              <a:buFont typeface="Graphik Regular"/>
              <a:buNone/>
            </a:pPr>
            <a:r>
              <a:rPr lang="en-US" sz="700" b="0" i="0" dirty="0">
                <a:solidFill>
                  <a:schemeClr val="bg1"/>
                </a:solidFill>
                <a:latin typeface="Graphik-Medium" panose="020B0503030202060203" pitchFamily="34" charset="77"/>
              </a:rPr>
              <a:t>MSU</a:t>
            </a:r>
            <a:r>
              <a:rPr lang="en-US" sz="700" b="0" i="0" dirty="0">
                <a:solidFill>
                  <a:schemeClr val="bg1"/>
                </a:solidFill>
                <a:latin typeface="Open Sans" panose="020B0606030504020204" pitchFamily="34" charset="0"/>
              </a:rPr>
              <a:t>   Proprietary and confidential. Do not distribute.</a:t>
            </a:r>
          </a:p>
        </p:txBody>
      </p:sp>
      <p:sp>
        <p:nvSpPr>
          <p:cNvPr id="6" name="Slide Number Placeholder 9">
            <a:extLst>
              <a:ext uri="{FF2B5EF4-FFF2-40B4-BE49-F238E27FC236}">
                <a16:creationId xmlns:a16="http://schemas.microsoft.com/office/drawing/2014/main" id="{C080657E-1D7E-9E3B-E040-89230D1628BB}"/>
              </a:ext>
            </a:extLst>
          </p:cNvPr>
          <p:cNvSpPr txBox="1">
            <a:spLocks/>
          </p:cNvSpPr>
          <p:nvPr userDrawn="1"/>
        </p:nvSpPr>
        <p:spPr>
          <a:xfrm>
            <a:off x="11281805" y="6400799"/>
            <a:ext cx="452995" cy="230293"/>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2FB999-8CE9-F74D-A269-3C1276EEB479}" type="slidenum">
              <a:rPr lang="en-US" sz="800" b="0" i="0" smtClean="0">
                <a:solidFill>
                  <a:schemeClr val="bg1"/>
                </a:solidFill>
                <a:latin typeface="Open Sans" panose="020B0606030504020204" pitchFamily="34" charset="0"/>
              </a:rPr>
              <a:pPr/>
              <a:t>‹#›</a:t>
            </a:fld>
            <a:endParaRPr lang="en-US" sz="800" b="0" i="0" dirty="0">
              <a:solidFill>
                <a:schemeClr val="bg1"/>
              </a:solidFill>
              <a:latin typeface="Open Sans" panose="020B0606030504020204" pitchFamily="34" charset="0"/>
            </a:endParaRPr>
          </a:p>
        </p:txBody>
      </p:sp>
      <p:pic>
        <p:nvPicPr>
          <p:cNvPr id="3" name="Picture 2" descr="Text&#10;&#10;Description automatically generated">
            <a:extLst>
              <a:ext uri="{FF2B5EF4-FFF2-40B4-BE49-F238E27FC236}">
                <a16:creationId xmlns:a16="http://schemas.microsoft.com/office/drawing/2014/main" id="{A988CCCD-6B72-6A7C-4EFD-3E53A784FC5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7200" y="238657"/>
            <a:ext cx="2653990" cy="448836"/>
          </a:xfrm>
          <a:prstGeom prst="rect">
            <a:avLst/>
          </a:prstGeom>
        </p:spPr>
      </p:pic>
    </p:spTree>
    <p:extLst>
      <p:ext uri="{BB962C8B-B14F-4D97-AF65-F5344CB8AC3E}">
        <p14:creationId xmlns:p14="http://schemas.microsoft.com/office/powerpoint/2010/main" val="4221150649"/>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g Quote - Black">
    <p:bg>
      <p:bgPr>
        <a:solidFill>
          <a:schemeClr val="bg2"/>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2087614-76E1-2D40-8DC8-FBD15A264A1F}"/>
              </a:ext>
            </a:extLst>
          </p:cNvPr>
          <p:cNvSpPr>
            <a:spLocks noGrp="1"/>
          </p:cNvSpPr>
          <p:nvPr>
            <p:ph type="body" sz="quarter" idx="13" hasCustomPrompt="1"/>
          </p:nvPr>
        </p:nvSpPr>
        <p:spPr>
          <a:xfrm>
            <a:off x="457201" y="914400"/>
            <a:ext cx="8305799" cy="5029200"/>
          </a:xfrm>
        </p:spPr>
        <p:txBody>
          <a:bodyPr anchor="ctr" anchorCtr="0">
            <a:noAutofit/>
          </a:bodyPr>
          <a:lstStyle>
            <a:lvl1pPr marL="0" indent="0">
              <a:lnSpc>
                <a:spcPct val="90000"/>
              </a:lnSpc>
              <a:spcBef>
                <a:spcPts val="0"/>
              </a:spcBef>
              <a:spcAft>
                <a:spcPts val="0"/>
              </a:spcAft>
              <a:buNone/>
              <a:defRPr sz="5000" b="0" i="0" spc="-50" baseline="0">
                <a:solidFill>
                  <a:schemeClr val="tx1"/>
                </a:solidFill>
                <a:latin typeface="Open Sans Light" pitchFamily="2" charset="0"/>
              </a:defRPr>
            </a:lvl1pPr>
            <a:lvl2pPr marL="0" indent="0">
              <a:spcBef>
                <a:spcPts val="1200"/>
              </a:spcBef>
              <a:buNone/>
              <a:defRPr b="1" i="0" cap="all" spc="80" baseline="0">
                <a:solidFill>
                  <a:schemeClr val="tx2"/>
                </a:solidFill>
                <a:latin typeface="Open Sans" pitchFamily="2" charset="0"/>
              </a:defRPr>
            </a:lvl2pPr>
            <a:lvl3pPr marL="0" indent="0">
              <a:spcBef>
                <a:spcPts val="600"/>
              </a:spcBef>
              <a:buNone/>
              <a:defRPr b="0" i="0">
                <a:solidFill>
                  <a:schemeClr val="tx2"/>
                </a:solidFill>
                <a:latin typeface="Open Sans" panose="020B0606030504020204" pitchFamily="34" charset="0"/>
              </a:defRPr>
            </a:lvl3pPr>
            <a:lvl4pPr marL="0" indent="0">
              <a:spcBef>
                <a:spcPts val="600"/>
              </a:spcBef>
              <a:buNone/>
              <a:defRPr>
                <a:solidFill>
                  <a:schemeClr val="tx2"/>
                </a:solidFill>
              </a:defRPr>
            </a:lvl4pPr>
            <a:lvl5pPr marL="0" indent="0">
              <a:spcBef>
                <a:spcPts val="600"/>
              </a:spcBef>
              <a:buNone/>
              <a:defRPr>
                <a:solidFill>
                  <a:schemeClr val="tx2"/>
                </a:solidFill>
              </a:defRPr>
            </a:lvl5pPr>
            <a:lvl6pPr marL="0" indent="0">
              <a:spcBef>
                <a:spcPts val="600"/>
              </a:spcBef>
              <a:buNone/>
              <a:defRPr>
                <a:solidFill>
                  <a:schemeClr val="tx2"/>
                </a:solidFill>
              </a:defRPr>
            </a:lvl6pPr>
            <a:lvl7pPr marL="0" indent="0">
              <a:spcBef>
                <a:spcPts val="600"/>
              </a:spcBef>
              <a:buNone/>
              <a:defRPr>
                <a:solidFill>
                  <a:schemeClr val="tx2"/>
                </a:solidFill>
              </a:defRPr>
            </a:lvl7pPr>
            <a:lvl8pPr marL="0" indent="0">
              <a:spcBef>
                <a:spcPts val="600"/>
              </a:spcBef>
              <a:buNone/>
              <a:defRPr>
                <a:solidFill>
                  <a:schemeClr val="tx2"/>
                </a:solidFill>
              </a:defRPr>
            </a:lvl8pPr>
            <a:lvl9pPr marL="0" indent="0">
              <a:spcBef>
                <a:spcPts val="600"/>
              </a:spcBef>
              <a:buNone/>
              <a:defRPr>
                <a:solidFill>
                  <a:schemeClr val="tx2"/>
                </a:solidFill>
              </a:defRPr>
            </a:lvl9pPr>
          </a:lstStyle>
          <a:p>
            <a:pPr lvl="0"/>
            <a:r>
              <a:rPr lang="en-US"/>
              <a:t>[Big quote]</a:t>
            </a:r>
          </a:p>
          <a:p>
            <a:pPr lvl="1"/>
            <a:r>
              <a:rPr lang="en-US"/>
              <a:t>[FIRSTNAME LASTNAME]</a:t>
            </a:r>
          </a:p>
          <a:p>
            <a:pPr lvl="2"/>
            <a:r>
              <a:rPr lang="en-US"/>
              <a:t>[Title]</a:t>
            </a:r>
          </a:p>
        </p:txBody>
      </p:sp>
    </p:spTree>
    <p:extLst>
      <p:ext uri="{BB962C8B-B14F-4D97-AF65-F5344CB8AC3E}">
        <p14:creationId xmlns:p14="http://schemas.microsoft.com/office/powerpoint/2010/main" val="507673606"/>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Thank You - Black">
    <p:bg>
      <p:bgPr>
        <a:solidFill>
          <a:schemeClr val="bg2"/>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EB263AB-E218-4849-BFB6-703F1745E5F5}"/>
              </a:ext>
            </a:extLst>
          </p:cNvPr>
          <p:cNvSpPr txBox="1"/>
          <p:nvPr userDrawn="1"/>
        </p:nvSpPr>
        <p:spPr>
          <a:xfrm>
            <a:off x="429768" y="1691952"/>
            <a:ext cx="8098282" cy="1374710"/>
          </a:xfrm>
          <a:prstGeom prst="rect">
            <a:avLst/>
          </a:prstGeom>
          <a:noFill/>
        </p:spPr>
        <p:txBody>
          <a:bodyPr wrap="square" lIns="0" tIns="0" rIns="0" bIns="0" rtlCol="0">
            <a:noAutofit/>
          </a:bodyPr>
          <a:lstStyle/>
          <a:p>
            <a:pPr marL="0" indent="0">
              <a:lnSpc>
                <a:spcPct val="90000"/>
              </a:lnSpc>
              <a:spcBef>
                <a:spcPts val="0"/>
              </a:spcBef>
              <a:buClr>
                <a:schemeClr val="tx1"/>
              </a:buClr>
              <a:buSzPct val="100000"/>
              <a:buFont typeface="Graphik Regular"/>
              <a:buNone/>
            </a:pPr>
            <a:r>
              <a:rPr lang="en-US" sz="8000" b="0" i="0" spc="-150" baseline="0" dirty="0">
                <a:latin typeface="Open Sans Light" pitchFamily="2" charset="0"/>
              </a:rPr>
              <a:t>Thank you</a:t>
            </a:r>
          </a:p>
        </p:txBody>
      </p:sp>
      <p:pic>
        <p:nvPicPr>
          <p:cNvPr id="4" name="Picture 3" descr="Text&#10;&#10;Description automatically generated">
            <a:extLst>
              <a:ext uri="{FF2B5EF4-FFF2-40B4-BE49-F238E27FC236}">
                <a16:creationId xmlns:a16="http://schemas.microsoft.com/office/drawing/2014/main" id="{CE627C7E-C695-2C62-6CD2-E8FA3CBA4F6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7200" y="238657"/>
            <a:ext cx="2653990" cy="448836"/>
          </a:xfrm>
          <a:prstGeom prst="rect">
            <a:avLst/>
          </a:prstGeom>
        </p:spPr>
      </p:pic>
    </p:spTree>
    <p:extLst>
      <p:ext uri="{BB962C8B-B14F-4D97-AF65-F5344CB8AC3E}">
        <p14:creationId xmlns:p14="http://schemas.microsoft.com/office/powerpoint/2010/main" val="1473372611"/>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 Blac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1212297"/>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776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s - Black">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2669D9-2E05-9F4D-A600-D880A7F5D2A5}"/>
              </a:ext>
            </a:extLst>
          </p:cNvPr>
          <p:cNvSpPr txBox="1"/>
          <p:nvPr userDrawn="1"/>
        </p:nvSpPr>
        <p:spPr>
          <a:xfrm>
            <a:off x="457200" y="872836"/>
            <a:ext cx="5330952" cy="457200"/>
          </a:xfrm>
          <a:prstGeom prst="rect">
            <a:avLst/>
          </a:prstGeom>
          <a:noFill/>
        </p:spPr>
        <p:txBody>
          <a:bodyPr wrap="square" lIns="0" tIns="0" rIns="0" bIns="0" rtlCol="0">
            <a:noAutofit/>
          </a:bodyPr>
          <a:lstStyle/>
          <a:p>
            <a:pPr marL="0" indent="0">
              <a:lnSpc>
                <a:spcPct val="100000"/>
              </a:lnSpc>
              <a:spcBef>
                <a:spcPts val="1200"/>
              </a:spcBef>
              <a:buClr>
                <a:schemeClr val="tx1"/>
              </a:buClr>
              <a:buSzPct val="100000"/>
              <a:buFont typeface="Graphik Regular"/>
              <a:buNone/>
            </a:pPr>
            <a:r>
              <a:rPr lang="en-US" sz="1400" dirty="0">
                <a:latin typeface="Graphik-Medium" pitchFamily="34" charset="0"/>
              </a:rPr>
              <a:t>Contents</a:t>
            </a:r>
          </a:p>
        </p:txBody>
      </p:sp>
      <p:sp>
        <p:nvSpPr>
          <p:cNvPr id="4" name="Text Placeholder 3">
            <a:extLst>
              <a:ext uri="{FF2B5EF4-FFF2-40B4-BE49-F238E27FC236}">
                <a16:creationId xmlns:a16="http://schemas.microsoft.com/office/drawing/2014/main" id="{B6312CB1-9C76-374B-828C-3C63A5E0D238}"/>
              </a:ext>
            </a:extLst>
          </p:cNvPr>
          <p:cNvSpPr>
            <a:spLocks noGrp="1"/>
          </p:cNvSpPr>
          <p:nvPr>
            <p:ph type="body" sz="quarter" idx="14"/>
          </p:nvPr>
        </p:nvSpPr>
        <p:spPr>
          <a:xfrm>
            <a:off x="457200" y="1828800"/>
            <a:ext cx="11277600" cy="4114800"/>
          </a:xfrm>
        </p:spPr>
        <p:txBody>
          <a:bodyPr numCol="2"/>
          <a:lstStyle>
            <a:lvl1pPr marL="0" indent="0">
              <a:spcBef>
                <a:spcPts val="0"/>
              </a:spcBef>
              <a:buNone/>
              <a:tabLst>
                <a:tab pos="5313363" algn="r"/>
              </a:tabLst>
              <a:defRPr sz="3200" b="0" i="0">
                <a:latin typeface="Open Sans Light" pitchFamily="2" charset="0"/>
              </a:defRPr>
            </a:lvl1pPr>
            <a:lvl2pPr marL="0" indent="0">
              <a:spcBef>
                <a:spcPts val="0"/>
              </a:spcBef>
              <a:buNone/>
              <a:tabLst>
                <a:tab pos="5313363" algn="r"/>
              </a:tabLst>
              <a:defRPr sz="3200">
                <a:latin typeface="Graphik-Light" pitchFamily="34" charset="0"/>
              </a:defRPr>
            </a:lvl2pPr>
            <a:lvl3pPr marL="0" indent="0">
              <a:spcBef>
                <a:spcPts val="0"/>
              </a:spcBef>
              <a:buNone/>
              <a:tabLst>
                <a:tab pos="5313363" algn="r"/>
              </a:tabLst>
              <a:defRPr sz="3200">
                <a:latin typeface="Graphik-Light" pitchFamily="34" charset="0"/>
              </a:defRPr>
            </a:lvl3pPr>
            <a:lvl4pPr marL="0" indent="0">
              <a:spcBef>
                <a:spcPts val="0"/>
              </a:spcBef>
              <a:buNone/>
              <a:tabLst>
                <a:tab pos="5313363" algn="r"/>
              </a:tabLst>
              <a:defRPr sz="3200">
                <a:latin typeface="Graphik-Light" pitchFamily="34" charset="0"/>
              </a:defRPr>
            </a:lvl4pPr>
            <a:lvl5pPr marL="0" indent="0">
              <a:spcBef>
                <a:spcPts val="0"/>
              </a:spcBef>
              <a:buNone/>
              <a:tabLst>
                <a:tab pos="5313363" algn="r"/>
              </a:tabLst>
              <a:defRPr sz="3200">
                <a:latin typeface="Graphik-Light" pitchFamily="34" charset="0"/>
              </a:defRPr>
            </a:lvl5pPr>
            <a:lvl6pPr marL="0" indent="0">
              <a:spcBef>
                <a:spcPts val="0"/>
              </a:spcBef>
              <a:buNone/>
              <a:tabLst>
                <a:tab pos="5313363" algn="r"/>
              </a:tabLst>
              <a:defRPr sz="3200">
                <a:latin typeface="Graphik-Light" pitchFamily="34" charset="0"/>
              </a:defRPr>
            </a:lvl6pPr>
            <a:lvl7pPr marL="0" indent="0">
              <a:spcBef>
                <a:spcPts val="0"/>
              </a:spcBef>
              <a:buNone/>
              <a:tabLst>
                <a:tab pos="5313363" algn="r"/>
              </a:tabLst>
              <a:defRPr sz="3200">
                <a:latin typeface="Graphik-Light" pitchFamily="34" charset="0"/>
              </a:defRPr>
            </a:lvl7pPr>
            <a:lvl8pPr marL="0" indent="0">
              <a:spcBef>
                <a:spcPts val="0"/>
              </a:spcBef>
              <a:buNone/>
              <a:tabLst>
                <a:tab pos="5313363" algn="r"/>
              </a:tabLst>
              <a:defRPr sz="3200">
                <a:latin typeface="Graphik-Light" pitchFamily="34" charset="0"/>
              </a:defRPr>
            </a:lvl8pPr>
            <a:lvl9pPr marL="0" indent="0">
              <a:spcBef>
                <a:spcPts val="0"/>
              </a:spcBef>
              <a:buNone/>
              <a:tabLst>
                <a:tab pos="5313363" algn="r"/>
              </a:tabLst>
              <a:defRPr sz="3200">
                <a:latin typeface="Graphik-Light" pitchFamily="34" charset="0"/>
              </a:defRPr>
            </a:lvl9pPr>
          </a:lstStyle>
          <a:p>
            <a:pPr lvl="0"/>
            <a:r>
              <a:rPr lang="en-US"/>
              <a:t>Edit Master text styles</a:t>
            </a:r>
          </a:p>
        </p:txBody>
      </p:sp>
    </p:spTree>
    <p:extLst>
      <p:ext uri="{BB962C8B-B14F-4D97-AF65-F5344CB8AC3E}">
        <p14:creationId xmlns:p14="http://schemas.microsoft.com/office/powerpoint/2010/main" val="1864551184"/>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ontent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8468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ontent header simpl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18F322-4526-4A42-8E1A-638AC0E03161}"/>
              </a:ext>
            </a:extLst>
          </p:cNvPr>
          <p:cNvSpPr>
            <a:spLocks noGrp="1"/>
          </p:cNvSpPr>
          <p:nvPr>
            <p:ph type="title"/>
          </p:nvPr>
        </p:nvSpPr>
        <p:spPr/>
        <p:txBody>
          <a:bodyPr/>
          <a:lstStyle/>
          <a:p>
            <a:r>
              <a:rPr lang="en-US"/>
              <a:t>Click to edit Master title style</a:t>
            </a:r>
          </a:p>
        </p:txBody>
      </p:sp>
      <p:cxnSp>
        <p:nvCxnSpPr>
          <p:cNvPr id="7" name="Straight Connector 6">
            <a:extLst>
              <a:ext uri="{FF2B5EF4-FFF2-40B4-BE49-F238E27FC236}">
                <a16:creationId xmlns:a16="http://schemas.microsoft.com/office/drawing/2014/main" id="{835FCF01-E355-D141-8A9B-69E97C0DE571}"/>
              </a:ext>
            </a:extLst>
          </p:cNvPr>
          <p:cNvCxnSpPr/>
          <p:nvPr/>
        </p:nvCxnSpPr>
        <p:spPr>
          <a:xfrm>
            <a:off x="609600" y="1325563"/>
            <a:ext cx="109728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64355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CF425-09DC-0611-46C9-C261D484E1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155DAF-401A-3562-02CD-668A36AA55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Camera 6">
            <a:extLst>
              <a:ext uri="{FF2B5EF4-FFF2-40B4-BE49-F238E27FC236}">
                <a16:creationId xmlns:a16="http://schemas.microsoft.com/office/drawing/2014/main" id="{268E3954-3761-02A7-7C84-DCEE305593D0}"/>
              </a:ext>
            </a:extLst>
          </p:cNvPr>
          <p:cNvPicPr>
            <a:picLocks noChangeAspect="1"/>
            <a:extLst>
              <a:ext uri="{51228E76-BA90-4043-B771-695A4F85340A}">
                <alf:liveFeedProps xmlns:alf="http://schemas.microsoft.com/office/drawing/2021/livefeed"/>
              </a:ext>
            </a:extLst>
          </p:cNvPicPr>
          <p:nvPr userDrawn="1"/>
        </p:nvPicPr>
        <p:blipFill>
          <a:blip r:embed="rId2">
            <a:extLst>
              <a:ext uri="{96DAC541-7B7A-43D3-8B79-37D633B846F1}">
                <asvg:svgBlip xmlns:asvg="http://schemas.microsoft.com/office/drawing/2016/SVG/main" r:embed="rId3"/>
              </a:ext>
            </a:extLst>
          </a:blip>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2094616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042376" y="569312"/>
            <a:ext cx="7540024" cy="2040759"/>
          </a:xfrm>
        </p:spPr>
        <p:txBody>
          <a:body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4042377" y="2890347"/>
            <a:ext cx="7540023" cy="274845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Picture Placeholder 2"/>
          <p:cNvSpPr>
            <a:spLocks noGrp="1"/>
          </p:cNvSpPr>
          <p:nvPr>
            <p:ph type="pic" idx="14"/>
          </p:nvPr>
        </p:nvSpPr>
        <p:spPr>
          <a:xfrm>
            <a:off x="0" y="1"/>
            <a:ext cx="3678621" cy="5940101"/>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Tree>
    <p:extLst>
      <p:ext uri="{BB962C8B-B14F-4D97-AF65-F5344CB8AC3E}">
        <p14:creationId xmlns:p14="http://schemas.microsoft.com/office/powerpoint/2010/main" val="589211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Half Photo - Black">
    <p:bg>
      <p:bgPr>
        <a:solidFill>
          <a:schemeClr val="bg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C7A3385-73A6-FC4C-B7D1-319C93F85680}"/>
              </a:ext>
            </a:extLst>
          </p:cNvPr>
          <p:cNvSpPr>
            <a:spLocks noGrp="1"/>
          </p:cNvSpPr>
          <p:nvPr>
            <p:ph type="pic" sz="quarter" idx="11"/>
          </p:nvPr>
        </p:nvSpPr>
        <p:spPr bwMode="hidden">
          <a:xfrm>
            <a:off x="6096000" y="0"/>
            <a:ext cx="6096000" cy="6858000"/>
          </a:xfrm>
          <a:solidFill>
            <a:srgbClr val="DADADA"/>
          </a:solidFill>
        </p:spPr>
        <p:txBody>
          <a:bodyPr anchor="ctr" anchorCtr="0"/>
          <a:lstStyle>
            <a:lvl1pPr marL="0" indent="0" algn="ctr">
              <a:spcBef>
                <a:spcPts val="0"/>
              </a:spcBef>
              <a:buNone/>
              <a:defRPr sz="800" b="0" i="0" cap="all" baseline="0">
                <a:solidFill>
                  <a:schemeClr val="bg1"/>
                </a:solidFill>
                <a:latin typeface="Open Sans" panose="020B0606030504020204" pitchFamily="34" charset="0"/>
              </a:defRPr>
            </a:lvl1pPr>
          </a:lstStyle>
          <a:p>
            <a:r>
              <a:rPr lang="en-US" dirty="0"/>
              <a:t>Click icon to add picture</a:t>
            </a:r>
          </a:p>
        </p:txBody>
      </p:sp>
      <p:sp>
        <p:nvSpPr>
          <p:cNvPr id="2" name="Title 1">
            <a:extLst>
              <a:ext uri="{FF2B5EF4-FFF2-40B4-BE49-F238E27FC236}">
                <a16:creationId xmlns:a16="http://schemas.microsoft.com/office/drawing/2014/main" id="{EC8EDC3A-C126-4CCF-972D-BAC3D46ACB53}"/>
              </a:ext>
            </a:extLst>
          </p:cNvPr>
          <p:cNvSpPr>
            <a:spLocks noGrp="1"/>
          </p:cNvSpPr>
          <p:nvPr>
            <p:ph type="ctrTitle" hasCustomPrompt="1"/>
          </p:nvPr>
        </p:nvSpPr>
        <p:spPr>
          <a:xfrm>
            <a:off x="457200" y="2851679"/>
            <a:ext cx="4870450" cy="1733973"/>
          </a:xfrm>
        </p:spPr>
        <p:txBody>
          <a:bodyPr anchor="ctr" anchorCtr="0">
            <a:noAutofit/>
          </a:bodyPr>
          <a:lstStyle>
            <a:lvl1pPr algn="l">
              <a:lnSpc>
                <a:spcPct val="90000"/>
              </a:lnSpc>
              <a:spcAft>
                <a:spcPts val="600"/>
              </a:spcAft>
              <a:defRPr sz="4000" b="0" i="0">
                <a:latin typeface="Open Sans" pitchFamily="2" charset="0"/>
                <a:cs typeface="Open Sans" pitchFamily="2" charset="0"/>
              </a:defRPr>
            </a:lvl1pPr>
          </a:lstStyle>
          <a:p>
            <a:r>
              <a:rPr lang="en-US"/>
              <a:t>[Presentation title]</a:t>
            </a:r>
          </a:p>
        </p:txBody>
      </p:sp>
      <p:pic>
        <p:nvPicPr>
          <p:cNvPr id="9" name="Picture 8" descr="Text&#10;&#10;Description automatically generated">
            <a:extLst>
              <a:ext uri="{FF2B5EF4-FFF2-40B4-BE49-F238E27FC236}">
                <a16:creationId xmlns:a16="http://schemas.microsoft.com/office/drawing/2014/main" id="{9CABA508-6552-7A6C-938D-916AAEE5D6A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7200" y="238657"/>
            <a:ext cx="2653990" cy="448836"/>
          </a:xfrm>
          <a:prstGeom prst="rect">
            <a:avLst/>
          </a:prstGeom>
        </p:spPr>
      </p:pic>
      <p:sp>
        <p:nvSpPr>
          <p:cNvPr id="13" name="Text Placeholder 12">
            <a:extLst>
              <a:ext uri="{FF2B5EF4-FFF2-40B4-BE49-F238E27FC236}">
                <a16:creationId xmlns:a16="http://schemas.microsoft.com/office/drawing/2014/main" id="{830E8C4F-8A82-EA06-95B7-7117AB470C2E}"/>
              </a:ext>
            </a:extLst>
          </p:cNvPr>
          <p:cNvSpPr>
            <a:spLocks noGrp="1"/>
          </p:cNvSpPr>
          <p:nvPr>
            <p:ph type="body" sz="quarter" idx="12" hasCustomPrompt="1"/>
          </p:nvPr>
        </p:nvSpPr>
        <p:spPr>
          <a:xfrm>
            <a:off x="457200" y="1556491"/>
            <a:ext cx="3006436" cy="946150"/>
          </a:xfrm>
        </p:spPr>
        <p:txBody>
          <a:bodyPr anchor="ctr"/>
          <a:lstStyle>
            <a:lvl1pPr marL="0" indent="0">
              <a:buNone/>
              <a:defRPr sz="3200" b="0" i="0">
                <a:latin typeface="Open Sans" pitchFamily="2" charset="0"/>
                <a:cs typeface="Open Sans" pitchFamily="2" charset="0"/>
              </a:defRPr>
            </a:lvl1pPr>
          </a:lstStyle>
          <a:p>
            <a:pPr lvl="0"/>
            <a:r>
              <a:rPr lang="en-US"/>
              <a:t>[Chapter #] </a:t>
            </a:r>
          </a:p>
        </p:txBody>
      </p:sp>
      <p:cxnSp>
        <p:nvCxnSpPr>
          <p:cNvPr id="15" name="Straight Connector 14">
            <a:extLst>
              <a:ext uri="{FF2B5EF4-FFF2-40B4-BE49-F238E27FC236}">
                <a16:creationId xmlns:a16="http://schemas.microsoft.com/office/drawing/2014/main" id="{4F50D1DC-A4F8-2458-3560-0836382EFA18}"/>
              </a:ext>
            </a:extLst>
          </p:cNvPr>
          <p:cNvCxnSpPr/>
          <p:nvPr userDrawn="1"/>
        </p:nvCxnSpPr>
        <p:spPr>
          <a:xfrm>
            <a:off x="457200" y="2661391"/>
            <a:ext cx="4870450" cy="0"/>
          </a:xfrm>
          <a:prstGeom prst="line">
            <a:avLst/>
          </a:prstGeom>
          <a:ln w="12700" cap="sq">
            <a:solidFill>
              <a:schemeClr val="tx1"/>
            </a:solidFill>
          </a:ln>
        </p:spPr>
        <p:style>
          <a:lnRef idx="1">
            <a:schemeClr val="accent1"/>
          </a:lnRef>
          <a:fillRef idx="0">
            <a:schemeClr val="accent1"/>
          </a:fillRef>
          <a:effectRef idx="0">
            <a:schemeClr val="dk1"/>
          </a:effectRef>
          <a:fontRef idx="minor">
            <a:schemeClr val="dk1"/>
          </a:fontRef>
        </p:style>
      </p:cxnSp>
      <p:sp>
        <p:nvSpPr>
          <p:cNvPr id="3" name="TextBox 2">
            <a:extLst>
              <a:ext uri="{FF2B5EF4-FFF2-40B4-BE49-F238E27FC236}">
                <a16:creationId xmlns:a16="http://schemas.microsoft.com/office/drawing/2014/main" id="{8BB58B77-CB94-A80B-277B-A3EC08E03E55}"/>
              </a:ext>
            </a:extLst>
          </p:cNvPr>
          <p:cNvSpPr txBox="1"/>
          <p:nvPr userDrawn="1"/>
        </p:nvSpPr>
        <p:spPr>
          <a:xfrm>
            <a:off x="457201" y="6400800"/>
            <a:ext cx="5327649" cy="230293"/>
          </a:xfrm>
          <a:prstGeom prst="rect">
            <a:avLst/>
          </a:prstGeom>
          <a:noFill/>
        </p:spPr>
        <p:txBody>
          <a:bodyPr wrap="square" lIns="0" tIns="9144" rIns="0" bIns="0" rtlCol="0">
            <a:noAutofit/>
          </a:bodyPr>
          <a:lstStyle/>
          <a:p>
            <a:pPr marL="0" indent="0">
              <a:lnSpc>
                <a:spcPct val="100000"/>
              </a:lnSpc>
              <a:spcBef>
                <a:spcPts val="0"/>
              </a:spcBef>
              <a:buClr>
                <a:schemeClr val="tx1"/>
              </a:buClr>
              <a:buSzPct val="100000"/>
              <a:buFont typeface="Graphik Regular"/>
              <a:buNone/>
            </a:pPr>
            <a:r>
              <a:rPr lang="en-US" sz="700" b="0" i="0" dirty="0">
                <a:solidFill>
                  <a:schemeClr val="tx1"/>
                </a:solidFill>
                <a:latin typeface="Graphik-Medium" panose="020B0503030202060203" pitchFamily="34" charset="77"/>
              </a:rPr>
              <a:t>MSU</a:t>
            </a:r>
            <a:r>
              <a:rPr lang="en-US" sz="700" b="0" i="0" dirty="0">
                <a:solidFill>
                  <a:schemeClr val="tx1"/>
                </a:solidFill>
                <a:latin typeface="Open Sans" panose="020B0606030504020204" pitchFamily="34" charset="0"/>
              </a:rPr>
              <a:t>   Proprietary and confidential. Do not distribute.</a:t>
            </a:r>
          </a:p>
        </p:txBody>
      </p:sp>
    </p:spTree>
    <p:extLst>
      <p:ext uri="{BB962C8B-B14F-4D97-AF65-F5344CB8AC3E}">
        <p14:creationId xmlns:p14="http://schemas.microsoft.com/office/powerpoint/2010/main" val="10929252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7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1117" y="274639"/>
            <a:ext cx="10831283" cy="1143000"/>
          </a:xfrm>
        </p:spPr>
        <p:txBody>
          <a:bodyPr/>
          <a:lstStyle/>
          <a:p>
            <a:r>
              <a:rPr lang="en-US"/>
              <a:t>Click to edit Master title style</a:t>
            </a:r>
          </a:p>
        </p:txBody>
      </p:sp>
      <p:sp>
        <p:nvSpPr>
          <p:cNvPr id="3" name="Content Placeholder 2"/>
          <p:cNvSpPr>
            <a:spLocks noGrp="1"/>
          </p:cNvSpPr>
          <p:nvPr>
            <p:ph idx="1"/>
          </p:nvPr>
        </p:nvSpPr>
        <p:spPr>
          <a:xfrm>
            <a:off x="751117" y="1600201"/>
            <a:ext cx="10831283" cy="395072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2"/>
          <p:cNvSpPr>
            <a:spLocks noGrp="1"/>
          </p:cNvSpPr>
          <p:nvPr>
            <p:ph type="pic" idx="13"/>
          </p:nvPr>
        </p:nvSpPr>
        <p:spPr>
          <a:xfrm>
            <a:off x="8312515" y="1600202"/>
            <a:ext cx="3269885" cy="2988015"/>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399513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2537" y="4501931"/>
            <a:ext cx="10233751" cy="1267044"/>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1092536" y="3011380"/>
            <a:ext cx="10233752" cy="139552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Picture Placeholder 2"/>
          <p:cNvSpPr>
            <a:spLocks noGrp="1"/>
          </p:cNvSpPr>
          <p:nvPr>
            <p:ph type="pic" idx="13"/>
          </p:nvPr>
        </p:nvSpPr>
        <p:spPr>
          <a:xfrm>
            <a:off x="1092535" y="378938"/>
            <a:ext cx="10233751" cy="2417007"/>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Tree>
    <p:extLst>
      <p:ext uri="{BB962C8B-B14F-4D97-AF65-F5344CB8AC3E}">
        <p14:creationId xmlns:p14="http://schemas.microsoft.com/office/powerpoint/2010/main" val="2758167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2611" y="274639"/>
            <a:ext cx="11049789" cy="1143000"/>
          </a:xfrm>
        </p:spPr>
        <p:txBody>
          <a:bodyPr/>
          <a:lstStyle/>
          <a:p>
            <a:r>
              <a:rPr lang="en-US" dirty="0"/>
              <a:t>Click to edit Master title style</a:t>
            </a:r>
          </a:p>
        </p:txBody>
      </p:sp>
      <p:sp>
        <p:nvSpPr>
          <p:cNvPr id="3" name="Content Placeholder 2"/>
          <p:cNvSpPr>
            <a:spLocks noGrp="1"/>
          </p:cNvSpPr>
          <p:nvPr>
            <p:ph sz="half" idx="1"/>
          </p:nvPr>
        </p:nvSpPr>
        <p:spPr>
          <a:xfrm>
            <a:off x="532611" y="1600202"/>
            <a:ext cx="5462671" cy="40838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09386" y="1600202"/>
            <a:ext cx="5273017" cy="40838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092387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78621" y="274638"/>
            <a:ext cx="7903779" cy="741363"/>
          </a:xfrm>
        </p:spPr>
        <p:txBody>
          <a:bodyPr>
            <a:noAutofit/>
          </a:bodyPr>
          <a:lstStyle>
            <a:lvl1pPr>
              <a:defRPr sz="3800"/>
            </a:lvl1pPr>
          </a:lstStyle>
          <a:p>
            <a:r>
              <a:rPr lang="en-US"/>
              <a:t>Click to edit Master title style</a:t>
            </a:r>
            <a:endParaRPr lang="en-US" dirty="0"/>
          </a:p>
        </p:txBody>
      </p:sp>
      <p:sp>
        <p:nvSpPr>
          <p:cNvPr id="3" name="Text Placeholder 2"/>
          <p:cNvSpPr>
            <a:spLocks noGrp="1"/>
          </p:cNvSpPr>
          <p:nvPr>
            <p:ph type="body" idx="1"/>
          </p:nvPr>
        </p:nvSpPr>
        <p:spPr>
          <a:xfrm>
            <a:off x="3678621" y="1215233"/>
            <a:ext cx="3993931"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78621" y="1854994"/>
            <a:ext cx="3993931" cy="38597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7906115" y="1215233"/>
            <a:ext cx="367628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906115" y="1854994"/>
            <a:ext cx="3676285" cy="38597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p:cNvSpPr>
            <a:spLocks noGrp="1"/>
          </p:cNvSpPr>
          <p:nvPr>
            <p:ph type="pic" idx="13"/>
          </p:nvPr>
        </p:nvSpPr>
        <p:spPr>
          <a:xfrm>
            <a:off x="207023" y="274638"/>
            <a:ext cx="3269885" cy="2623723"/>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12" name="Picture Placeholder 2"/>
          <p:cNvSpPr>
            <a:spLocks noGrp="1"/>
          </p:cNvSpPr>
          <p:nvPr>
            <p:ph type="pic" idx="14"/>
          </p:nvPr>
        </p:nvSpPr>
        <p:spPr>
          <a:xfrm>
            <a:off x="207023" y="3116479"/>
            <a:ext cx="3269885" cy="2598308"/>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Tree>
    <p:extLst>
      <p:ext uri="{BB962C8B-B14F-4D97-AF65-F5344CB8AC3E}">
        <p14:creationId xmlns:p14="http://schemas.microsoft.com/office/powerpoint/2010/main" val="14954420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35263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Picture Placeholder 2"/>
          <p:cNvSpPr>
            <a:spLocks noGrp="1"/>
          </p:cNvSpPr>
          <p:nvPr>
            <p:ph type="pic" idx="13"/>
          </p:nvPr>
        </p:nvSpPr>
        <p:spPr>
          <a:xfrm>
            <a:off x="288964" y="348214"/>
            <a:ext cx="5187365" cy="5233432"/>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7" name="Content Placeholder 2"/>
          <p:cNvSpPr>
            <a:spLocks noGrp="1"/>
          </p:cNvSpPr>
          <p:nvPr>
            <p:ph idx="1"/>
          </p:nvPr>
        </p:nvSpPr>
        <p:spPr>
          <a:xfrm>
            <a:off x="5817746" y="348215"/>
            <a:ext cx="5913340" cy="530512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79436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4535" y="273050"/>
            <a:ext cx="6733740" cy="1162051"/>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7952830" y="273053"/>
            <a:ext cx="3629572" cy="53802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14535" y="1435103"/>
            <a:ext cx="6733740" cy="421823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1353171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6938" y="4800601"/>
            <a:ext cx="10585463"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996938" y="402899"/>
            <a:ext cx="10585463" cy="43246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996938" y="5367339"/>
            <a:ext cx="10585463" cy="4396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142342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descr="bg.jpg"/>
          <p:cNvPicPr>
            <a:picLocks noChangeAspect="1"/>
          </p:cNvPicPr>
          <p:nvPr userDrawn="1"/>
        </p:nvPicPr>
        <p:blipFill>
          <a:blip r:embed="rId2" cstate="email">
            <a:alphaModFix amt="60000"/>
            <a:extLst>
              <a:ext uri="{28A0092B-C50C-407E-A947-70E740481C1C}">
                <a14:useLocalDpi xmlns:a14="http://schemas.microsoft.com/office/drawing/2010/main" val="0"/>
              </a:ext>
            </a:extLst>
          </a:blip>
          <a:stretch>
            <a:fillRect/>
          </a:stretch>
        </p:blipFill>
        <p:spPr>
          <a:xfrm>
            <a:off x="0" y="-19707"/>
            <a:ext cx="12192000" cy="6877707"/>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548452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955716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 Black">
    <p:bg>
      <p:bgPr>
        <a:solidFill>
          <a:schemeClr val="bg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2669D9-2E05-9F4D-A600-D880A7F5D2A5}"/>
              </a:ext>
            </a:extLst>
          </p:cNvPr>
          <p:cNvSpPr txBox="1"/>
          <p:nvPr userDrawn="1"/>
        </p:nvSpPr>
        <p:spPr>
          <a:xfrm>
            <a:off x="457200" y="315275"/>
            <a:ext cx="5330952" cy="457200"/>
          </a:xfrm>
          <a:prstGeom prst="rect">
            <a:avLst/>
          </a:prstGeom>
          <a:noFill/>
        </p:spPr>
        <p:txBody>
          <a:bodyPr wrap="square" lIns="0" tIns="0" rIns="0" bIns="0" rtlCol="0">
            <a:noAutofit/>
          </a:bodyPr>
          <a:lstStyle/>
          <a:p>
            <a:pPr marL="0" indent="0">
              <a:lnSpc>
                <a:spcPct val="100000"/>
              </a:lnSpc>
              <a:spcBef>
                <a:spcPts val="1200"/>
              </a:spcBef>
              <a:buClr>
                <a:schemeClr val="tx1"/>
              </a:buClr>
              <a:buSzPct val="100000"/>
              <a:buFont typeface="Graphik Regular"/>
              <a:buNone/>
            </a:pPr>
            <a:r>
              <a:rPr lang="en-US" sz="1400" dirty="0">
                <a:latin typeface="Graphik-Medium" pitchFamily="34" charset="0"/>
              </a:rPr>
              <a:t>Contents</a:t>
            </a:r>
          </a:p>
        </p:txBody>
      </p:sp>
      <p:sp>
        <p:nvSpPr>
          <p:cNvPr id="4" name="Text Placeholder 3">
            <a:extLst>
              <a:ext uri="{FF2B5EF4-FFF2-40B4-BE49-F238E27FC236}">
                <a16:creationId xmlns:a16="http://schemas.microsoft.com/office/drawing/2014/main" id="{B6312CB1-9C76-374B-828C-3C63A5E0D238}"/>
              </a:ext>
            </a:extLst>
          </p:cNvPr>
          <p:cNvSpPr>
            <a:spLocks noGrp="1"/>
          </p:cNvSpPr>
          <p:nvPr>
            <p:ph type="body" sz="quarter" idx="14"/>
          </p:nvPr>
        </p:nvSpPr>
        <p:spPr>
          <a:xfrm>
            <a:off x="457200" y="1828800"/>
            <a:ext cx="11277600" cy="4114800"/>
          </a:xfrm>
        </p:spPr>
        <p:txBody>
          <a:bodyPr numCol="2"/>
          <a:lstStyle>
            <a:lvl1pPr marL="0" indent="0">
              <a:spcBef>
                <a:spcPts val="0"/>
              </a:spcBef>
              <a:buNone/>
              <a:tabLst>
                <a:tab pos="5313363" algn="r"/>
              </a:tabLst>
              <a:defRPr sz="3200" b="0" i="0">
                <a:latin typeface="Open Sans Light" pitchFamily="2" charset="0"/>
              </a:defRPr>
            </a:lvl1pPr>
            <a:lvl2pPr marL="0" indent="0">
              <a:spcBef>
                <a:spcPts val="0"/>
              </a:spcBef>
              <a:buNone/>
              <a:tabLst>
                <a:tab pos="5313363" algn="r"/>
              </a:tabLst>
              <a:defRPr sz="3200">
                <a:latin typeface="Graphik-Light" pitchFamily="34" charset="0"/>
              </a:defRPr>
            </a:lvl2pPr>
            <a:lvl3pPr marL="0" indent="0">
              <a:spcBef>
                <a:spcPts val="0"/>
              </a:spcBef>
              <a:buNone/>
              <a:tabLst>
                <a:tab pos="5313363" algn="r"/>
              </a:tabLst>
              <a:defRPr sz="3200">
                <a:latin typeface="Graphik-Light" pitchFamily="34" charset="0"/>
              </a:defRPr>
            </a:lvl3pPr>
            <a:lvl4pPr marL="0" indent="0">
              <a:spcBef>
                <a:spcPts val="0"/>
              </a:spcBef>
              <a:buNone/>
              <a:tabLst>
                <a:tab pos="5313363" algn="r"/>
              </a:tabLst>
              <a:defRPr sz="3200">
                <a:latin typeface="Graphik-Light" pitchFamily="34" charset="0"/>
              </a:defRPr>
            </a:lvl4pPr>
            <a:lvl5pPr marL="0" indent="0">
              <a:spcBef>
                <a:spcPts val="0"/>
              </a:spcBef>
              <a:buNone/>
              <a:tabLst>
                <a:tab pos="5313363" algn="r"/>
              </a:tabLst>
              <a:defRPr sz="3200">
                <a:latin typeface="Graphik-Light" pitchFamily="34" charset="0"/>
              </a:defRPr>
            </a:lvl5pPr>
            <a:lvl6pPr marL="0" indent="0">
              <a:spcBef>
                <a:spcPts val="0"/>
              </a:spcBef>
              <a:buNone/>
              <a:tabLst>
                <a:tab pos="5313363" algn="r"/>
              </a:tabLst>
              <a:defRPr sz="3200">
                <a:latin typeface="Graphik-Light" pitchFamily="34" charset="0"/>
              </a:defRPr>
            </a:lvl6pPr>
            <a:lvl7pPr marL="0" indent="0">
              <a:spcBef>
                <a:spcPts val="0"/>
              </a:spcBef>
              <a:buNone/>
              <a:tabLst>
                <a:tab pos="5313363" algn="r"/>
              </a:tabLst>
              <a:defRPr sz="3200">
                <a:latin typeface="Graphik-Light" pitchFamily="34" charset="0"/>
              </a:defRPr>
            </a:lvl7pPr>
            <a:lvl8pPr marL="0" indent="0">
              <a:spcBef>
                <a:spcPts val="0"/>
              </a:spcBef>
              <a:buNone/>
              <a:tabLst>
                <a:tab pos="5313363" algn="r"/>
              </a:tabLst>
              <a:defRPr sz="3200">
                <a:latin typeface="Graphik-Light" pitchFamily="34" charset="0"/>
              </a:defRPr>
            </a:lvl8pPr>
            <a:lvl9pPr marL="0" indent="0">
              <a:spcBef>
                <a:spcPts val="0"/>
              </a:spcBef>
              <a:buNone/>
              <a:tabLst>
                <a:tab pos="5313363" algn="r"/>
              </a:tabLst>
              <a:defRPr sz="3200">
                <a:latin typeface="Graphik-Light" pitchFamily="34" charset="0"/>
              </a:defRPr>
            </a:lvl9pPr>
          </a:lstStyle>
          <a:p>
            <a:pPr lvl="0"/>
            <a:r>
              <a:rPr lang="en-US"/>
              <a:t>Click to edit Master text styles</a:t>
            </a:r>
          </a:p>
        </p:txBody>
      </p:sp>
      <p:cxnSp>
        <p:nvCxnSpPr>
          <p:cNvPr id="5" name="Straight Connector 4">
            <a:extLst>
              <a:ext uri="{FF2B5EF4-FFF2-40B4-BE49-F238E27FC236}">
                <a16:creationId xmlns:a16="http://schemas.microsoft.com/office/drawing/2014/main" id="{C68F09C7-6C92-AB9C-ADFE-E705F8FE7C59}"/>
              </a:ext>
            </a:extLst>
          </p:cNvPr>
          <p:cNvCxnSpPr/>
          <p:nvPr userDrawn="1"/>
        </p:nvCxnSpPr>
        <p:spPr>
          <a:xfrm>
            <a:off x="1416205" y="446049"/>
            <a:ext cx="10604810" cy="0"/>
          </a:xfrm>
          <a:prstGeom prst="line">
            <a:avLst/>
          </a:prstGeom>
          <a:ln w="12700" cap="sq">
            <a:solidFill>
              <a:schemeClr val="tx1"/>
            </a:solidFill>
          </a:ln>
        </p:spPr>
        <p:style>
          <a:lnRef idx="1">
            <a:schemeClr val="accent1"/>
          </a:lnRef>
          <a:fillRef idx="0">
            <a:schemeClr val="accent1"/>
          </a:fillRef>
          <a:effectRef idx="0">
            <a:schemeClr val="dk1"/>
          </a:effectRef>
          <a:fontRef idx="minor">
            <a:schemeClr val="dk1"/>
          </a:fontRef>
        </p:style>
      </p:cxnSp>
    </p:spTree>
    <p:extLst>
      <p:ext uri="{BB962C8B-B14F-4D97-AF65-F5344CB8AC3E}">
        <p14:creationId xmlns:p14="http://schemas.microsoft.com/office/powerpoint/2010/main" val="2581313786"/>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00282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34183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6" name="Picture Placeholder 2"/>
          <p:cNvSpPr>
            <a:spLocks noGrp="1"/>
          </p:cNvSpPr>
          <p:nvPr>
            <p:ph type="pic" idx="13"/>
          </p:nvPr>
        </p:nvSpPr>
        <p:spPr>
          <a:xfrm>
            <a:off x="534782" y="430146"/>
            <a:ext cx="11196305" cy="5182226"/>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Tree>
    <p:extLst>
      <p:ext uri="{BB962C8B-B14F-4D97-AF65-F5344CB8AC3E}">
        <p14:creationId xmlns:p14="http://schemas.microsoft.com/office/powerpoint/2010/main" val="16709181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 Body">
  <p:cSld name="Title + Body">
    <p:spTree>
      <p:nvGrpSpPr>
        <p:cNvPr id="1" name="Shape 10"/>
        <p:cNvGrpSpPr/>
        <p:nvPr/>
      </p:nvGrpSpPr>
      <p:grpSpPr>
        <a:xfrm>
          <a:off x="0" y="0"/>
          <a:ext cx="0" cy="0"/>
          <a:chOff x="0" y="0"/>
          <a:chExt cx="0" cy="0"/>
        </a:xfrm>
      </p:grpSpPr>
      <p:sp>
        <p:nvSpPr>
          <p:cNvPr id="11" name="Google Shape;11;p2"/>
          <p:cNvSpPr txBox="1">
            <a:spLocks noGrp="1"/>
          </p:cNvSpPr>
          <p:nvPr>
            <p:ph type="title"/>
          </p:nvPr>
        </p:nvSpPr>
        <p:spPr>
          <a:xfrm>
            <a:off x="551733" y="331933"/>
            <a:ext cx="11088400" cy="8168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2000"/>
              <a:buFont typeface="Montserrat"/>
              <a:buNone/>
              <a:defRPr sz="2667" b="1">
                <a:solidFill>
                  <a:schemeClr val="dk1"/>
                </a:solidFill>
                <a:latin typeface="Montserrat"/>
                <a:ea typeface="Montserrat"/>
                <a:cs typeface="Montserrat"/>
                <a:sym typeface="Montserrat"/>
              </a:defRPr>
            </a:lvl1pPr>
            <a:lvl2pPr lvl="1" rtl="0">
              <a:spcBef>
                <a:spcPts val="0"/>
              </a:spcBef>
              <a:spcAft>
                <a:spcPts val="0"/>
              </a:spcAft>
              <a:buClr>
                <a:srgbClr val="31383C"/>
              </a:buClr>
              <a:buSzPts val="1400"/>
              <a:buNone/>
              <a:defRPr>
                <a:solidFill>
                  <a:srgbClr val="31383C"/>
                </a:solidFill>
              </a:defRPr>
            </a:lvl2pPr>
            <a:lvl3pPr lvl="2" rtl="0">
              <a:spcBef>
                <a:spcPts val="0"/>
              </a:spcBef>
              <a:spcAft>
                <a:spcPts val="0"/>
              </a:spcAft>
              <a:buClr>
                <a:srgbClr val="31383C"/>
              </a:buClr>
              <a:buSzPts val="1400"/>
              <a:buNone/>
              <a:defRPr>
                <a:solidFill>
                  <a:srgbClr val="31383C"/>
                </a:solidFill>
              </a:defRPr>
            </a:lvl3pPr>
            <a:lvl4pPr lvl="3" rtl="0">
              <a:spcBef>
                <a:spcPts val="0"/>
              </a:spcBef>
              <a:spcAft>
                <a:spcPts val="0"/>
              </a:spcAft>
              <a:buClr>
                <a:srgbClr val="31383C"/>
              </a:buClr>
              <a:buSzPts val="1400"/>
              <a:buNone/>
              <a:defRPr>
                <a:solidFill>
                  <a:srgbClr val="31383C"/>
                </a:solidFill>
              </a:defRPr>
            </a:lvl4pPr>
            <a:lvl5pPr lvl="4" rtl="0">
              <a:spcBef>
                <a:spcPts val="0"/>
              </a:spcBef>
              <a:spcAft>
                <a:spcPts val="0"/>
              </a:spcAft>
              <a:buClr>
                <a:srgbClr val="31383C"/>
              </a:buClr>
              <a:buSzPts val="1400"/>
              <a:buNone/>
              <a:defRPr>
                <a:solidFill>
                  <a:srgbClr val="31383C"/>
                </a:solidFill>
              </a:defRPr>
            </a:lvl5pPr>
            <a:lvl6pPr lvl="5" rtl="0">
              <a:spcBef>
                <a:spcPts val="0"/>
              </a:spcBef>
              <a:spcAft>
                <a:spcPts val="0"/>
              </a:spcAft>
              <a:buClr>
                <a:srgbClr val="31383C"/>
              </a:buClr>
              <a:buSzPts val="1400"/>
              <a:buNone/>
              <a:defRPr>
                <a:solidFill>
                  <a:srgbClr val="31383C"/>
                </a:solidFill>
              </a:defRPr>
            </a:lvl6pPr>
            <a:lvl7pPr lvl="6" rtl="0">
              <a:spcBef>
                <a:spcPts val="0"/>
              </a:spcBef>
              <a:spcAft>
                <a:spcPts val="0"/>
              </a:spcAft>
              <a:buClr>
                <a:srgbClr val="31383C"/>
              </a:buClr>
              <a:buSzPts val="1400"/>
              <a:buNone/>
              <a:defRPr>
                <a:solidFill>
                  <a:srgbClr val="31383C"/>
                </a:solidFill>
              </a:defRPr>
            </a:lvl7pPr>
            <a:lvl8pPr lvl="7" rtl="0">
              <a:spcBef>
                <a:spcPts val="0"/>
              </a:spcBef>
              <a:spcAft>
                <a:spcPts val="0"/>
              </a:spcAft>
              <a:buClr>
                <a:srgbClr val="31383C"/>
              </a:buClr>
              <a:buSzPts val="1400"/>
              <a:buNone/>
              <a:defRPr>
                <a:solidFill>
                  <a:srgbClr val="31383C"/>
                </a:solidFill>
              </a:defRPr>
            </a:lvl8pPr>
            <a:lvl9pPr lvl="8" rtl="0">
              <a:spcBef>
                <a:spcPts val="0"/>
              </a:spcBef>
              <a:spcAft>
                <a:spcPts val="0"/>
              </a:spcAft>
              <a:buClr>
                <a:srgbClr val="31383C"/>
              </a:buClr>
              <a:buSzPts val="1400"/>
              <a:buNone/>
              <a:defRPr>
                <a:solidFill>
                  <a:srgbClr val="31383C"/>
                </a:solidFill>
              </a:defRPr>
            </a:lvl9pPr>
          </a:lstStyle>
          <a:p>
            <a:endParaRPr/>
          </a:p>
        </p:txBody>
      </p:sp>
      <p:sp>
        <p:nvSpPr>
          <p:cNvPr id="12" name="Google Shape;12;p2"/>
          <p:cNvSpPr txBox="1">
            <a:spLocks noGrp="1"/>
          </p:cNvSpPr>
          <p:nvPr>
            <p:ph type="body" idx="1"/>
          </p:nvPr>
        </p:nvSpPr>
        <p:spPr>
          <a:xfrm>
            <a:off x="914400" y="1148733"/>
            <a:ext cx="10363200" cy="4883200"/>
          </a:xfrm>
          <a:prstGeom prst="rect">
            <a:avLst/>
          </a:prstGeom>
          <a:noFill/>
          <a:ln>
            <a:noFill/>
          </a:ln>
        </p:spPr>
        <p:txBody>
          <a:bodyPr spcFirstLastPara="1" wrap="square" lIns="0" tIns="182875" rIns="0" bIns="0" anchor="t" anchorCtr="0">
            <a:noAutofit/>
          </a:bodyPr>
          <a:lstStyle>
            <a:lvl1pPr marL="609585" lvl="0" indent="-406390" rtl="0">
              <a:lnSpc>
                <a:spcPct val="115000"/>
              </a:lnSpc>
              <a:spcBef>
                <a:spcPts val="0"/>
              </a:spcBef>
              <a:spcAft>
                <a:spcPts val="0"/>
              </a:spcAft>
              <a:buClr>
                <a:schemeClr val="accent2"/>
              </a:buClr>
              <a:buSzPts val="1200"/>
              <a:buFont typeface="Montserrat"/>
              <a:buChar char="●"/>
              <a:defRPr sz="1600">
                <a:solidFill>
                  <a:schemeClr val="dk1"/>
                </a:solidFill>
                <a:latin typeface="Montserrat"/>
                <a:ea typeface="Montserrat"/>
                <a:cs typeface="Montserrat"/>
                <a:sym typeface="Montserrat"/>
              </a:defRPr>
            </a:lvl1pPr>
            <a:lvl2pPr marL="1219170" lvl="1" indent="-406390" rtl="0">
              <a:lnSpc>
                <a:spcPct val="115000"/>
              </a:lnSpc>
              <a:spcBef>
                <a:spcPts val="1333"/>
              </a:spcBef>
              <a:spcAft>
                <a:spcPts val="0"/>
              </a:spcAft>
              <a:buClr>
                <a:schemeClr val="lt1"/>
              </a:buClr>
              <a:buSzPts val="1200"/>
              <a:buFont typeface="Montserrat"/>
              <a:buChar char="●"/>
              <a:defRPr sz="1600">
                <a:solidFill>
                  <a:schemeClr val="dk1"/>
                </a:solidFill>
                <a:latin typeface="Montserrat"/>
                <a:ea typeface="Montserrat"/>
                <a:cs typeface="Montserrat"/>
                <a:sym typeface="Montserrat"/>
              </a:defRPr>
            </a:lvl2pPr>
            <a:lvl3pPr marL="1828754" lvl="2" indent="-406390" rtl="0">
              <a:lnSpc>
                <a:spcPct val="115000"/>
              </a:lnSpc>
              <a:spcBef>
                <a:spcPts val="1333"/>
              </a:spcBef>
              <a:spcAft>
                <a:spcPts val="0"/>
              </a:spcAft>
              <a:buClr>
                <a:schemeClr val="dk1"/>
              </a:buClr>
              <a:buSzPts val="1200"/>
              <a:buFont typeface="Montserrat"/>
              <a:buChar char="○"/>
              <a:defRPr sz="1600">
                <a:solidFill>
                  <a:schemeClr val="dk1"/>
                </a:solidFill>
                <a:latin typeface="Montserrat"/>
                <a:ea typeface="Montserrat"/>
                <a:cs typeface="Montserrat"/>
                <a:sym typeface="Montserrat"/>
              </a:defRPr>
            </a:lvl3pPr>
            <a:lvl4pPr marL="2438339" lvl="3" indent="-406390" rtl="0">
              <a:lnSpc>
                <a:spcPct val="115000"/>
              </a:lnSpc>
              <a:spcBef>
                <a:spcPts val="1333"/>
              </a:spcBef>
              <a:spcAft>
                <a:spcPts val="0"/>
              </a:spcAft>
              <a:buClr>
                <a:schemeClr val="lt1"/>
              </a:buClr>
              <a:buSzPts val="1200"/>
              <a:buFont typeface="Montserrat"/>
              <a:buChar char="●"/>
              <a:defRPr sz="1600">
                <a:solidFill>
                  <a:schemeClr val="dk1"/>
                </a:solidFill>
                <a:latin typeface="Montserrat"/>
                <a:ea typeface="Montserrat"/>
                <a:cs typeface="Montserrat"/>
                <a:sym typeface="Montserrat"/>
              </a:defRPr>
            </a:lvl4pPr>
            <a:lvl5pPr marL="3047924" lvl="4" indent="-406390" rtl="0">
              <a:lnSpc>
                <a:spcPct val="115000"/>
              </a:lnSpc>
              <a:spcBef>
                <a:spcPts val="1333"/>
              </a:spcBef>
              <a:spcAft>
                <a:spcPts val="0"/>
              </a:spcAft>
              <a:buClr>
                <a:schemeClr val="dk1"/>
              </a:buClr>
              <a:buSzPts val="1200"/>
              <a:buFont typeface="Montserrat"/>
              <a:buChar char="○"/>
              <a:defRPr sz="1600">
                <a:solidFill>
                  <a:schemeClr val="dk1"/>
                </a:solidFill>
                <a:latin typeface="Montserrat"/>
                <a:ea typeface="Montserrat"/>
                <a:cs typeface="Montserrat"/>
                <a:sym typeface="Montserrat"/>
              </a:defRPr>
            </a:lvl5pPr>
            <a:lvl6pPr marL="3657509" lvl="5" indent="-406390" rtl="0">
              <a:lnSpc>
                <a:spcPct val="115000"/>
              </a:lnSpc>
              <a:spcBef>
                <a:spcPts val="1333"/>
              </a:spcBef>
              <a:spcAft>
                <a:spcPts val="0"/>
              </a:spcAft>
              <a:buClr>
                <a:schemeClr val="lt1"/>
              </a:buClr>
              <a:buSzPts val="1200"/>
              <a:buFont typeface="Montserrat"/>
              <a:buChar char="●"/>
              <a:defRPr sz="1600">
                <a:solidFill>
                  <a:schemeClr val="dk1"/>
                </a:solidFill>
                <a:latin typeface="Montserrat"/>
                <a:ea typeface="Montserrat"/>
                <a:cs typeface="Montserrat"/>
                <a:sym typeface="Montserrat"/>
              </a:defRPr>
            </a:lvl6pPr>
            <a:lvl7pPr marL="4267093" lvl="6" indent="-406390" rtl="0">
              <a:lnSpc>
                <a:spcPct val="115000"/>
              </a:lnSpc>
              <a:spcBef>
                <a:spcPts val="1333"/>
              </a:spcBef>
              <a:spcAft>
                <a:spcPts val="0"/>
              </a:spcAft>
              <a:buClr>
                <a:schemeClr val="dk1"/>
              </a:buClr>
              <a:buSzPts val="1200"/>
              <a:buFont typeface="Montserrat"/>
              <a:buChar char="○"/>
              <a:defRPr sz="1600">
                <a:solidFill>
                  <a:schemeClr val="dk1"/>
                </a:solidFill>
                <a:latin typeface="Montserrat"/>
                <a:ea typeface="Montserrat"/>
                <a:cs typeface="Montserrat"/>
                <a:sym typeface="Montserrat"/>
              </a:defRPr>
            </a:lvl7pPr>
            <a:lvl8pPr marL="4876678" lvl="7" indent="-406390" rtl="0">
              <a:lnSpc>
                <a:spcPct val="115000"/>
              </a:lnSpc>
              <a:spcBef>
                <a:spcPts val="1333"/>
              </a:spcBef>
              <a:spcAft>
                <a:spcPts val="0"/>
              </a:spcAft>
              <a:buClr>
                <a:schemeClr val="lt1"/>
              </a:buClr>
              <a:buSzPts val="1200"/>
              <a:buFont typeface="Montserrat"/>
              <a:buChar char="●"/>
              <a:defRPr sz="1600">
                <a:solidFill>
                  <a:schemeClr val="dk1"/>
                </a:solidFill>
                <a:latin typeface="Montserrat"/>
                <a:ea typeface="Montserrat"/>
                <a:cs typeface="Montserrat"/>
                <a:sym typeface="Montserrat"/>
              </a:defRPr>
            </a:lvl8pPr>
            <a:lvl9pPr marL="5486263" lvl="8" indent="-406390" rtl="0">
              <a:lnSpc>
                <a:spcPct val="115000"/>
              </a:lnSpc>
              <a:spcBef>
                <a:spcPts val="1333"/>
              </a:spcBef>
              <a:spcAft>
                <a:spcPts val="1333"/>
              </a:spcAft>
              <a:buClr>
                <a:schemeClr val="dk1"/>
              </a:buClr>
              <a:buSzPts val="1200"/>
              <a:buFont typeface="Montserrat"/>
              <a:buChar char="○"/>
              <a:defRPr sz="1600">
                <a:solidFill>
                  <a:schemeClr val="dk1"/>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22055021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042376" y="569314"/>
            <a:ext cx="7540024" cy="2040759"/>
          </a:xfrm>
        </p:spPr>
        <p:txBody>
          <a:bodyPr/>
          <a:lstStyle/>
          <a:p>
            <a:r>
              <a:rPr lang="en-US"/>
              <a:t>Click to edit Master </a:t>
            </a:r>
            <a:br>
              <a:rPr lang="en-US"/>
            </a:br>
            <a:r>
              <a:rPr lang="en-US"/>
              <a:t>title style</a:t>
            </a:r>
          </a:p>
        </p:txBody>
      </p:sp>
      <p:sp>
        <p:nvSpPr>
          <p:cNvPr id="3" name="Subtitle 2"/>
          <p:cNvSpPr>
            <a:spLocks noGrp="1"/>
          </p:cNvSpPr>
          <p:nvPr>
            <p:ph type="subTitle" idx="1"/>
          </p:nvPr>
        </p:nvSpPr>
        <p:spPr>
          <a:xfrm>
            <a:off x="4042378" y="2890349"/>
            <a:ext cx="7540023" cy="274845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Picture Placeholder 2"/>
          <p:cNvSpPr>
            <a:spLocks noGrp="1"/>
          </p:cNvSpPr>
          <p:nvPr>
            <p:ph type="pic" idx="14"/>
          </p:nvPr>
        </p:nvSpPr>
        <p:spPr>
          <a:xfrm>
            <a:off x="0" y="3"/>
            <a:ext cx="3678621" cy="5940101"/>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Tree>
    <p:extLst>
      <p:ext uri="{BB962C8B-B14F-4D97-AF65-F5344CB8AC3E}">
        <p14:creationId xmlns:p14="http://schemas.microsoft.com/office/powerpoint/2010/main" val="34613835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1117" y="274639"/>
            <a:ext cx="10831283" cy="1143000"/>
          </a:xfrm>
        </p:spPr>
        <p:txBody>
          <a:bodyPr/>
          <a:lstStyle/>
          <a:p>
            <a:r>
              <a:rPr lang="en-US"/>
              <a:t>Click to edit Master title style</a:t>
            </a:r>
          </a:p>
        </p:txBody>
      </p:sp>
      <p:sp>
        <p:nvSpPr>
          <p:cNvPr id="3" name="Content Placeholder 2"/>
          <p:cNvSpPr>
            <a:spLocks noGrp="1"/>
          </p:cNvSpPr>
          <p:nvPr>
            <p:ph idx="1"/>
          </p:nvPr>
        </p:nvSpPr>
        <p:spPr>
          <a:xfrm>
            <a:off x="751117" y="1600201"/>
            <a:ext cx="10831283" cy="39507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2"/>
          <p:cNvSpPr>
            <a:spLocks noGrp="1"/>
          </p:cNvSpPr>
          <p:nvPr>
            <p:ph type="pic" idx="13"/>
          </p:nvPr>
        </p:nvSpPr>
        <p:spPr>
          <a:xfrm>
            <a:off x="8312516" y="1600204"/>
            <a:ext cx="3269885" cy="2988015"/>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Tree>
    <p:extLst>
      <p:ext uri="{BB962C8B-B14F-4D97-AF65-F5344CB8AC3E}">
        <p14:creationId xmlns:p14="http://schemas.microsoft.com/office/powerpoint/2010/main" val="16060588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2538" y="4501931"/>
            <a:ext cx="10233751" cy="1267044"/>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92536" y="3011380"/>
            <a:ext cx="10233752" cy="139552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Picture Placeholder 2"/>
          <p:cNvSpPr>
            <a:spLocks noGrp="1"/>
          </p:cNvSpPr>
          <p:nvPr>
            <p:ph type="pic" idx="13"/>
          </p:nvPr>
        </p:nvSpPr>
        <p:spPr>
          <a:xfrm>
            <a:off x="1092537" y="378940"/>
            <a:ext cx="10233751" cy="2417007"/>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Tree>
    <p:extLst>
      <p:ext uri="{BB962C8B-B14F-4D97-AF65-F5344CB8AC3E}">
        <p14:creationId xmlns:p14="http://schemas.microsoft.com/office/powerpoint/2010/main" val="14286435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2612" y="274639"/>
            <a:ext cx="11049789" cy="1143000"/>
          </a:xfrm>
        </p:spPr>
        <p:txBody>
          <a:bodyPr/>
          <a:lstStyle/>
          <a:p>
            <a:r>
              <a:rPr lang="en-US"/>
              <a:t>Click to edit Master title style</a:t>
            </a:r>
          </a:p>
        </p:txBody>
      </p:sp>
      <p:sp>
        <p:nvSpPr>
          <p:cNvPr id="3" name="Content Placeholder 2"/>
          <p:cNvSpPr>
            <a:spLocks noGrp="1"/>
          </p:cNvSpPr>
          <p:nvPr>
            <p:ph sz="half" idx="1"/>
          </p:nvPr>
        </p:nvSpPr>
        <p:spPr>
          <a:xfrm>
            <a:off x="532613" y="1600204"/>
            <a:ext cx="5462671" cy="40838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09388" y="1600204"/>
            <a:ext cx="5273017" cy="40838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64185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78621" y="274640"/>
            <a:ext cx="7903779" cy="741363"/>
          </a:xfrm>
        </p:spPr>
        <p:txBody>
          <a:bodyPr>
            <a:noAutofit/>
          </a:bodyPr>
          <a:lstStyle>
            <a:lvl1pPr>
              <a:defRPr sz="3800"/>
            </a:lvl1pPr>
          </a:lstStyle>
          <a:p>
            <a:r>
              <a:rPr lang="en-US"/>
              <a:t>Click to edit Master title style</a:t>
            </a:r>
          </a:p>
        </p:txBody>
      </p:sp>
      <p:sp>
        <p:nvSpPr>
          <p:cNvPr id="3" name="Text Placeholder 2"/>
          <p:cNvSpPr>
            <a:spLocks noGrp="1"/>
          </p:cNvSpPr>
          <p:nvPr>
            <p:ph type="body" idx="1"/>
          </p:nvPr>
        </p:nvSpPr>
        <p:spPr>
          <a:xfrm>
            <a:off x="3678621" y="1215235"/>
            <a:ext cx="3993931"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78621" y="1854994"/>
            <a:ext cx="3993931" cy="38597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906116" y="1215235"/>
            <a:ext cx="367628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906116" y="1854994"/>
            <a:ext cx="3676285" cy="38597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2"/>
          <p:cNvSpPr>
            <a:spLocks noGrp="1"/>
          </p:cNvSpPr>
          <p:nvPr>
            <p:ph type="pic" idx="13"/>
          </p:nvPr>
        </p:nvSpPr>
        <p:spPr>
          <a:xfrm>
            <a:off x="207024" y="274640"/>
            <a:ext cx="3269885" cy="2623723"/>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12" name="Picture Placeholder 2"/>
          <p:cNvSpPr>
            <a:spLocks noGrp="1"/>
          </p:cNvSpPr>
          <p:nvPr>
            <p:ph type="pic" idx="14"/>
          </p:nvPr>
        </p:nvSpPr>
        <p:spPr>
          <a:xfrm>
            <a:off x="207024" y="3116479"/>
            <a:ext cx="3269885" cy="2598308"/>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Tree>
    <p:extLst>
      <p:ext uri="{BB962C8B-B14F-4D97-AF65-F5344CB8AC3E}">
        <p14:creationId xmlns:p14="http://schemas.microsoft.com/office/powerpoint/2010/main" val="13756191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765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 Whit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312CB1-9C76-374B-828C-3C63A5E0D238}"/>
              </a:ext>
            </a:extLst>
          </p:cNvPr>
          <p:cNvSpPr>
            <a:spLocks noGrp="1"/>
          </p:cNvSpPr>
          <p:nvPr>
            <p:ph type="body" sz="quarter" idx="14"/>
          </p:nvPr>
        </p:nvSpPr>
        <p:spPr>
          <a:xfrm>
            <a:off x="457200" y="1828800"/>
            <a:ext cx="11277600" cy="4114800"/>
          </a:xfrm>
        </p:spPr>
        <p:txBody>
          <a:bodyPr numCol="2"/>
          <a:lstStyle>
            <a:lvl1pPr marL="0" indent="0">
              <a:spcBef>
                <a:spcPts val="0"/>
              </a:spcBef>
              <a:buNone/>
              <a:tabLst>
                <a:tab pos="5313363" algn="r"/>
              </a:tabLst>
              <a:defRPr sz="3200" b="0" i="0">
                <a:latin typeface="Open Sans Light" pitchFamily="2" charset="0"/>
              </a:defRPr>
            </a:lvl1pPr>
            <a:lvl2pPr marL="0" indent="0">
              <a:spcBef>
                <a:spcPts val="0"/>
              </a:spcBef>
              <a:buNone/>
              <a:tabLst>
                <a:tab pos="5313363" algn="r"/>
              </a:tabLst>
              <a:defRPr sz="3200">
                <a:latin typeface="Graphik-Light" pitchFamily="34" charset="0"/>
              </a:defRPr>
            </a:lvl2pPr>
            <a:lvl3pPr marL="0" indent="0">
              <a:spcBef>
                <a:spcPts val="0"/>
              </a:spcBef>
              <a:buNone/>
              <a:tabLst>
                <a:tab pos="5313363" algn="r"/>
              </a:tabLst>
              <a:defRPr sz="3200">
                <a:latin typeface="Graphik-Light" pitchFamily="34" charset="0"/>
              </a:defRPr>
            </a:lvl3pPr>
            <a:lvl4pPr marL="0" indent="0">
              <a:spcBef>
                <a:spcPts val="0"/>
              </a:spcBef>
              <a:buNone/>
              <a:tabLst>
                <a:tab pos="5313363" algn="r"/>
              </a:tabLst>
              <a:defRPr sz="3200">
                <a:latin typeface="Graphik-Light" pitchFamily="34" charset="0"/>
              </a:defRPr>
            </a:lvl4pPr>
            <a:lvl5pPr marL="0" indent="0">
              <a:spcBef>
                <a:spcPts val="0"/>
              </a:spcBef>
              <a:buNone/>
              <a:tabLst>
                <a:tab pos="5313363" algn="r"/>
              </a:tabLst>
              <a:defRPr sz="3200">
                <a:latin typeface="Graphik-Light" pitchFamily="34" charset="0"/>
              </a:defRPr>
            </a:lvl5pPr>
            <a:lvl6pPr marL="0" indent="0">
              <a:spcBef>
                <a:spcPts val="0"/>
              </a:spcBef>
              <a:buNone/>
              <a:tabLst>
                <a:tab pos="5313363" algn="r"/>
              </a:tabLst>
              <a:defRPr sz="3200">
                <a:latin typeface="Graphik-Light" pitchFamily="34" charset="0"/>
              </a:defRPr>
            </a:lvl6pPr>
            <a:lvl7pPr marL="0" indent="0">
              <a:spcBef>
                <a:spcPts val="0"/>
              </a:spcBef>
              <a:buNone/>
              <a:tabLst>
                <a:tab pos="5313363" algn="r"/>
              </a:tabLst>
              <a:defRPr sz="3200">
                <a:latin typeface="Graphik-Light" pitchFamily="34" charset="0"/>
              </a:defRPr>
            </a:lvl7pPr>
            <a:lvl8pPr marL="0" indent="0">
              <a:spcBef>
                <a:spcPts val="0"/>
              </a:spcBef>
              <a:buNone/>
              <a:tabLst>
                <a:tab pos="5313363" algn="r"/>
              </a:tabLst>
              <a:defRPr sz="3200">
                <a:latin typeface="Graphik-Light" pitchFamily="34" charset="0"/>
              </a:defRPr>
            </a:lvl8pPr>
            <a:lvl9pPr marL="0" indent="0">
              <a:spcBef>
                <a:spcPts val="0"/>
              </a:spcBef>
              <a:buNone/>
              <a:tabLst>
                <a:tab pos="5313363" algn="r"/>
              </a:tabLst>
              <a:defRPr sz="3200">
                <a:latin typeface="Graphik-Light" pitchFamily="34" charset="0"/>
              </a:defRPr>
            </a:lvl9pPr>
          </a:lstStyle>
          <a:p>
            <a:pPr lvl="0"/>
            <a:r>
              <a:rPr lang="en-US"/>
              <a:t>Click to edit Master text styles</a:t>
            </a:r>
          </a:p>
        </p:txBody>
      </p:sp>
      <p:sp>
        <p:nvSpPr>
          <p:cNvPr id="2" name="TextBox 1">
            <a:extLst>
              <a:ext uri="{FF2B5EF4-FFF2-40B4-BE49-F238E27FC236}">
                <a16:creationId xmlns:a16="http://schemas.microsoft.com/office/drawing/2014/main" id="{F05E77E9-03DD-A704-A7C2-74B884B4907C}"/>
              </a:ext>
            </a:extLst>
          </p:cNvPr>
          <p:cNvSpPr txBox="1"/>
          <p:nvPr userDrawn="1"/>
        </p:nvSpPr>
        <p:spPr>
          <a:xfrm>
            <a:off x="457200" y="315275"/>
            <a:ext cx="5330952" cy="457200"/>
          </a:xfrm>
          <a:prstGeom prst="rect">
            <a:avLst/>
          </a:prstGeom>
          <a:noFill/>
        </p:spPr>
        <p:txBody>
          <a:bodyPr wrap="square" lIns="0" tIns="0" rIns="0" bIns="0" rtlCol="0">
            <a:noAutofit/>
          </a:bodyPr>
          <a:lstStyle/>
          <a:p>
            <a:pPr marL="0" indent="0">
              <a:lnSpc>
                <a:spcPct val="100000"/>
              </a:lnSpc>
              <a:spcBef>
                <a:spcPts val="1200"/>
              </a:spcBef>
              <a:buClr>
                <a:schemeClr val="tx1"/>
              </a:buClr>
              <a:buSzPct val="100000"/>
              <a:buFont typeface="Graphik Regular"/>
              <a:buNone/>
            </a:pPr>
            <a:r>
              <a:rPr lang="en-US" sz="1400" dirty="0">
                <a:latin typeface="Graphik-Medium" pitchFamily="34" charset="0"/>
              </a:rPr>
              <a:t>Contents</a:t>
            </a:r>
          </a:p>
        </p:txBody>
      </p:sp>
      <p:cxnSp>
        <p:nvCxnSpPr>
          <p:cNvPr id="5" name="Straight Connector 4">
            <a:extLst>
              <a:ext uri="{FF2B5EF4-FFF2-40B4-BE49-F238E27FC236}">
                <a16:creationId xmlns:a16="http://schemas.microsoft.com/office/drawing/2014/main" id="{6F01443D-9D6A-6B9C-F329-0931442D9553}"/>
              </a:ext>
            </a:extLst>
          </p:cNvPr>
          <p:cNvCxnSpPr/>
          <p:nvPr userDrawn="1"/>
        </p:nvCxnSpPr>
        <p:spPr>
          <a:xfrm>
            <a:off x="1416205" y="446049"/>
            <a:ext cx="10604810" cy="0"/>
          </a:xfrm>
          <a:prstGeom prst="line">
            <a:avLst/>
          </a:prstGeom>
          <a:ln w="12700" cap="sq">
            <a:solidFill>
              <a:schemeClr val="tx1"/>
            </a:solidFill>
          </a:ln>
        </p:spPr>
        <p:style>
          <a:lnRef idx="1">
            <a:schemeClr val="accent1"/>
          </a:lnRef>
          <a:fillRef idx="0">
            <a:schemeClr val="accent1"/>
          </a:fillRef>
          <a:effectRef idx="0">
            <a:schemeClr val="dk1"/>
          </a:effectRef>
          <a:fontRef idx="minor">
            <a:schemeClr val="dk1"/>
          </a:fontRef>
        </p:style>
      </p:cxnSp>
      <p:sp>
        <p:nvSpPr>
          <p:cNvPr id="6" name="TextBox 5">
            <a:extLst>
              <a:ext uri="{FF2B5EF4-FFF2-40B4-BE49-F238E27FC236}">
                <a16:creationId xmlns:a16="http://schemas.microsoft.com/office/drawing/2014/main" id="{0A88B224-C50A-2ADA-85BD-7E2D9F6ABD91}"/>
              </a:ext>
            </a:extLst>
          </p:cNvPr>
          <p:cNvSpPr txBox="1"/>
          <p:nvPr userDrawn="1"/>
        </p:nvSpPr>
        <p:spPr>
          <a:xfrm>
            <a:off x="2702256" y="6400800"/>
            <a:ext cx="627797" cy="457200"/>
          </a:xfrm>
          <a:prstGeom prst="rect">
            <a:avLst/>
          </a:prstGeom>
          <a:noFill/>
        </p:spPr>
        <p:txBody>
          <a:bodyPr wrap="none" lIns="0" tIns="0" rIns="0" bIns="0" rtlCol="0">
            <a:noAutofit/>
          </a:bodyPr>
          <a:lstStyle/>
          <a:p>
            <a:pPr marL="171450" indent="-171450">
              <a:lnSpc>
                <a:spcPct val="100000"/>
              </a:lnSpc>
              <a:spcBef>
                <a:spcPts val="1200"/>
              </a:spcBef>
              <a:buClr>
                <a:schemeClr val="tx1"/>
              </a:buClr>
              <a:buSzPct val="100000"/>
              <a:buFont typeface="Graphik Regular"/>
              <a:buChar char="•"/>
            </a:pPr>
            <a:endParaRPr lang="en-US" sz="1200" b="0" i="0" dirty="0">
              <a:latin typeface="Open Sans" panose="020B0606030504020204" pitchFamily="34" charset="0"/>
            </a:endParaRPr>
          </a:p>
        </p:txBody>
      </p:sp>
      <p:sp>
        <p:nvSpPr>
          <p:cNvPr id="7" name="TextBox 6">
            <a:extLst>
              <a:ext uri="{FF2B5EF4-FFF2-40B4-BE49-F238E27FC236}">
                <a16:creationId xmlns:a16="http://schemas.microsoft.com/office/drawing/2014/main" id="{6E426FD0-0682-102F-9F5A-B332CAD69BBC}"/>
              </a:ext>
            </a:extLst>
          </p:cNvPr>
          <p:cNvSpPr txBox="1"/>
          <p:nvPr userDrawn="1"/>
        </p:nvSpPr>
        <p:spPr>
          <a:xfrm>
            <a:off x="982638" y="6469038"/>
            <a:ext cx="1719617" cy="388961"/>
          </a:xfrm>
          <a:prstGeom prst="rect">
            <a:avLst/>
          </a:prstGeom>
          <a:noFill/>
        </p:spPr>
        <p:txBody>
          <a:bodyPr wrap="none" lIns="0" tIns="0" rIns="0" bIns="0" rtlCol="0">
            <a:noAutofit/>
          </a:bodyPr>
          <a:lstStyle/>
          <a:p>
            <a:pPr marL="171450" indent="-171450">
              <a:lnSpc>
                <a:spcPct val="100000"/>
              </a:lnSpc>
              <a:spcBef>
                <a:spcPts val="1200"/>
              </a:spcBef>
              <a:buClr>
                <a:schemeClr val="tx1"/>
              </a:buClr>
              <a:buSzPct val="100000"/>
              <a:buFont typeface="Graphik Regular"/>
              <a:buChar char="•"/>
            </a:pPr>
            <a:endParaRPr lang="en-US" sz="1200" b="0" i="0" dirty="0">
              <a:latin typeface="Open Sans" panose="020B0606030504020204" pitchFamily="34" charset="0"/>
            </a:endParaRPr>
          </a:p>
        </p:txBody>
      </p:sp>
    </p:spTree>
    <p:extLst>
      <p:ext uri="{BB962C8B-B14F-4D97-AF65-F5344CB8AC3E}">
        <p14:creationId xmlns:p14="http://schemas.microsoft.com/office/powerpoint/2010/main" val="35652055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Picture Placeholder 2"/>
          <p:cNvSpPr>
            <a:spLocks noGrp="1"/>
          </p:cNvSpPr>
          <p:nvPr>
            <p:ph type="pic" idx="13"/>
          </p:nvPr>
        </p:nvSpPr>
        <p:spPr>
          <a:xfrm>
            <a:off x="288964" y="348214"/>
            <a:ext cx="5187365" cy="5233432"/>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7" name="Content Placeholder 2"/>
          <p:cNvSpPr>
            <a:spLocks noGrp="1"/>
          </p:cNvSpPr>
          <p:nvPr>
            <p:ph idx="1"/>
          </p:nvPr>
        </p:nvSpPr>
        <p:spPr>
          <a:xfrm>
            <a:off x="5817747" y="348217"/>
            <a:ext cx="5913340" cy="530512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09386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4535" y="273052"/>
            <a:ext cx="6733740"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7952831" y="273055"/>
            <a:ext cx="3629572" cy="53802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4535" y="1435105"/>
            <a:ext cx="6733740" cy="421823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515421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6939" y="4800601"/>
            <a:ext cx="1058546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996939" y="402901"/>
            <a:ext cx="10585463" cy="43246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996939" y="5367341"/>
            <a:ext cx="10585463" cy="4396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163488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descr="bg.jpg"/>
          <p:cNvPicPr>
            <a:picLocks noChangeAspect="1"/>
          </p:cNvPicPr>
          <p:nvPr userDrawn="1"/>
        </p:nvPicPr>
        <p:blipFill>
          <a:blip r:embed="rId2" cstate="email">
            <a:alphaModFix amt="60000"/>
            <a:extLst>
              <a:ext uri="{28A0092B-C50C-407E-A947-70E740481C1C}">
                <a14:useLocalDpi xmlns:a14="http://schemas.microsoft.com/office/drawing/2010/main" val="0"/>
              </a:ext>
            </a:extLst>
          </a:blip>
          <a:stretch>
            <a:fillRect/>
          </a:stretch>
        </p:blipFill>
        <p:spPr>
          <a:xfrm>
            <a:off x="0" y="-19707"/>
            <a:ext cx="12192000" cy="6877707"/>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416920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89201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6" name="Picture Placeholder 2"/>
          <p:cNvSpPr>
            <a:spLocks noGrp="1"/>
          </p:cNvSpPr>
          <p:nvPr>
            <p:ph type="pic" idx="13"/>
          </p:nvPr>
        </p:nvSpPr>
        <p:spPr>
          <a:xfrm>
            <a:off x="534784" y="430146"/>
            <a:ext cx="11196305" cy="5182226"/>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Tree>
    <p:extLst>
      <p:ext uri="{BB962C8B-B14F-4D97-AF65-F5344CB8AC3E}">
        <p14:creationId xmlns:p14="http://schemas.microsoft.com/office/powerpoint/2010/main" val="35776713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Title Slide - Half Photo - Black">
    <p:bg>
      <p:bgPr>
        <a:solidFill>
          <a:schemeClr val="bg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C7A3385-73A6-FC4C-B7D1-319C93F85680}"/>
              </a:ext>
            </a:extLst>
          </p:cNvPr>
          <p:cNvSpPr>
            <a:spLocks noGrp="1"/>
          </p:cNvSpPr>
          <p:nvPr>
            <p:ph type="pic" sz="quarter" idx="11"/>
          </p:nvPr>
        </p:nvSpPr>
        <p:spPr bwMode="hidden">
          <a:xfrm>
            <a:off x="6096000" y="0"/>
            <a:ext cx="6096000" cy="6858000"/>
          </a:xfrm>
          <a:solidFill>
            <a:srgbClr val="DADADA"/>
          </a:solidFill>
        </p:spPr>
        <p:txBody>
          <a:bodyPr anchor="ctr" anchorCtr="0"/>
          <a:lstStyle>
            <a:lvl1pPr marL="0" indent="0" algn="ctr">
              <a:spcBef>
                <a:spcPts val="0"/>
              </a:spcBef>
              <a:buNone/>
              <a:defRPr sz="800" b="0" i="0" cap="all" baseline="0">
                <a:solidFill>
                  <a:schemeClr val="bg1"/>
                </a:solidFill>
                <a:latin typeface="Open Sans" panose="020B0606030504020204" pitchFamily="34" charset="0"/>
              </a:defRPr>
            </a:lvl1pPr>
          </a:lstStyle>
          <a:p>
            <a:r>
              <a:rPr lang="en-US" dirty="0"/>
              <a:t>Click icon to add picture</a:t>
            </a:r>
          </a:p>
        </p:txBody>
      </p:sp>
      <p:sp>
        <p:nvSpPr>
          <p:cNvPr id="2" name="Title 1">
            <a:extLst>
              <a:ext uri="{FF2B5EF4-FFF2-40B4-BE49-F238E27FC236}">
                <a16:creationId xmlns:a16="http://schemas.microsoft.com/office/drawing/2014/main" id="{EC8EDC3A-C126-4CCF-972D-BAC3D46ACB53}"/>
              </a:ext>
            </a:extLst>
          </p:cNvPr>
          <p:cNvSpPr>
            <a:spLocks noGrp="1"/>
          </p:cNvSpPr>
          <p:nvPr>
            <p:ph type="ctrTitle" hasCustomPrompt="1"/>
          </p:nvPr>
        </p:nvSpPr>
        <p:spPr>
          <a:xfrm>
            <a:off x="457200" y="2851679"/>
            <a:ext cx="4870450" cy="1733973"/>
          </a:xfrm>
        </p:spPr>
        <p:txBody>
          <a:bodyPr anchor="ctr" anchorCtr="0">
            <a:noAutofit/>
          </a:bodyPr>
          <a:lstStyle>
            <a:lvl1pPr algn="l">
              <a:lnSpc>
                <a:spcPct val="90000"/>
              </a:lnSpc>
              <a:spcAft>
                <a:spcPts val="600"/>
              </a:spcAft>
              <a:defRPr sz="4000" b="0" i="0">
                <a:latin typeface="Open Sans" pitchFamily="2" charset="0"/>
                <a:cs typeface="Open Sans" pitchFamily="2" charset="0"/>
              </a:defRPr>
            </a:lvl1pPr>
          </a:lstStyle>
          <a:p>
            <a:r>
              <a:rPr lang="en-US"/>
              <a:t>[Presentation title]</a:t>
            </a:r>
          </a:p>
        </p:txBody>
      </p:sp>
      <p:pic>
        <p:nvPicPr>
          <p:cNvPr id="9" name="Picture 8" descr="Text&#10;&#10;Description automatically generated">
            <a:extLst>
              <a:ext uri="{FF2B5EF4-FFF2-40B4-BE49-F238E27FC236}">
                <a16:creationId xmlns:a16="http://schemas.microsoft.com/office/drawing/2014/main" id="{9CABA508-6552-7A6C-938D-916AAEE5D6A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7200" y="238657"/>
            <a:ext cx="2653990" cy="448836"/>
          </a:xfrm>
          <a:prstGeom prst="rect">
            <a:avLst/>
          </a:prstGeom>
        </p:spPr>
      </p:pic>
      <p:sp>
        <p:nvSpPr>
          <p:cNvPr id="13" name="Text Placeholder 12">
            <a:extLst>
              <a:ext uri="{FF2B5EF4-FFF2-40B4-BE49-F238E27FC236}">
                <a16:creationId xmlns:a16="http://schemas.microsoft.com/office/drawing/2014/main" id="{830E8C4F-8A82-EA06-95B7-7117AB470C2E}"/>
              </a:ext>
            </a:extLst>
          </p:cNvPr>
          <p:cNvSpPr>
            <a:spLocks noGrp="1"/>
          </p:cNvSpPr>
          <p:nvPr>
            <p:ph type="body" sz="quarter" idx="12" hasCustomPrompt="1"/>
          </p:nvPr>
        </p:nvSpPr>
        <p:spPr>
          <a:xfrm>
            <a:off x="457200" y="1556491"/>
            <a:ext cx="3006436" cy="946150"/>
          </a:xfrm>
        </p:spPr>
        <p:txBody>
          <a:bodyPr anchor="ctr"/>
          <a:lstStyle>
            <a:lvl1pPr marL="0" indent="0">
              <a:buNone/>
              <a:defRPr sz="3200" b="0" i="0">
                <a:latin typeface="Open Sans" pitchFamily="2" charset="0"/>
                <a:cs typeface="Open Sans" pitchFamily="2" charset="0"/>
              </a:defRPr>
            </a:lvl1pPr>
          </a:lstStyle>
          <a:p>
            <a:pPr lvl="0"/>
            <a:r>
              <a:rPr lang="en-US"/>
              <a:t>[Chapter #] </a:t>
            </a:r>
          </a:p>
        </p:txBody>
      </p:sp>
      <p:cxnSp>
        <p:nvCxnSpPr>
          <p:cNvPr id="15" name="Straight Connector 14">
            <a:extLst>
              <a:ext uri="{FF2B5EF4-FFF2-40B4-BE49-F238E27FC236}">
                <a16:creationId xmlns:a16="http://schemas.microsoft.com/office/drawing/2014/main" id="{4F50D1DC-A4F8-2458-3560-0836382EFA18}"/>
              </a:ext>
            </a:extLst>
          </p:cNvPr>
          <p:cNvCxnSpPr/>
          <p:nvPr userDrawn="1"/>
        </p:nvCxnSpPr>
        <p:spPr>
          <a:xfrm>
            <a:off x="457200" y="2661391"/>
            <a:ext cx="4870450" cy="0"/>
          </a:xfrm>
          <a:prstGeom prst="line">
            <a:avLst/>
          </a:prstGeom>
          <a:ln w="12700" cap="sq">
            <a:solidFill>
              <a:schemeClr val="tx1"/>
            </a:solidFill>
          </a:ln>
        </p:spPr>
        <p:style>
          <a:lnRef idx="1">
            <a:schemeClr val="accent1"/>
          </a:lnRef>
          <a:fillRef idx="0">
            <a:schemeClr val="accent1"/>
          </a:fillRef>
          <a:effectRef idx="0">
            <a:schemeClr val="dk1"/>
          </a:effectRef>
          <a:fontRef idx="minor">
            <a:schemeClr val="dk1"/>
          </a:fontRef>
        </p:style>
      </p:cxnSp>
      <p:sp>
        <p:nvSpPr>
          <p:cNvPr id="3" name="TextBox 2">
            <a:extLst>
              <a:ext uri="{FF2B5EF4-FFF2-40B4-BE49-F238E27FC236}">
                <a16:creationId xmlns:a16="http://schemas.microsoft.com/office/drawing/2014/main" id="{8BB58B77-CB94-A80B-277B-A3EC08E03E55}"/>
              </a:ext>
            </a:extLst>
          </p:cNvPr>
          <p:cNvSpPr txBox="1"/>
          <p:nvPr userDrawn="1"/>
        </p:nvSpPr>
        <p:spPr>
          <a:xfrm>
            <a:off x="457201" y="6400800"/>
            <a:ext cx="5327649" cy="230293"/>
          </a:xfrm>
          <a:prstGeom prst="rect">
            <a:avLst/>
          </a:prstGeom>
          <a:noFill/>
        </p:spPr>
        <p:txBody>
          <a:bodyPr wrap="square" lIns="0" tIns="9144" rIns="0" bIns="0" rtlCol="0">
            <a:noAutofit/>
          </a:bodyPr>
          <a:lstStyle/>
          <a:p>
            <a:pPr marL="0" indent="0">
              <a:lnSpc>
                <a:spcPct val="100000"/>
              </a:lnSpc>
              <a:spcBef>
                <a:spcPts val="0"/>
              </a:spcBef>
              <a:buClr>
                <a:schemeClr val="tx1"/>
              </a:buClr>
              <a:buSzPct val="100000"/>
              <a:buFont typeface="Graphik Regular"/>
              <a:buNone/>
            </a:pPr>
            <a:r>
              <a:rPr lang="en-US" sz="700" b="0" i="0" dirty="0">
                <a:solidFill>
                  <a:schemeClr val="tx1"/>
                </a:solidFill>
                <a:latin typeface="Graphik-Medium" panose="020B0503030202060203" pitchFamily="34" charset="77"/>
              </a:rPr>
              <a:t>MSU</a:t>
            </a:r>
            <a:r>
              <a:rPr lang="en-US" sz="700" b="0" i="0" dirty="0">
                <a:solidFill>
                  <a:schemeClr val="tx1"/>
                </a:solidFill>
                <a:latin typeface="Open Sans" panose="020B0606030504020204" pitchFamily="34" charset="0"/>
              </a:rPr>
              <a:t>   Proprietary and confidential. Do not distribute.</a:t>
            </a:r>
          </a:p>
        </p:txBody>
      </p:sp>
    </p:spTree>
    <p:extLst>
      <p:ext uri="{BB962C8B-B14F-4D97-AF65-F5344CB8AC3E}">
        <p14:creationId xmlns:p14="http://schemas.microsoft.com/office/powerpoint/2010/main" val="345070594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76">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042376" y="569312"/>
            <a:ext cx="7540024" cy="2040759"/>
          </a:xfrm>
        </p:spPr>
        <p:txBody>
          <a:body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4042377" y="2890347"/>
            <a:ext cx="7540023" cy="274845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Picture Placeholder 2"/>
          <p:cNvSpPr>
            <a:spLocks noGrp="1"/>
          </p:cNvSpPr>
          <p:nvPr>
            <p:ph type="pic" idx="14"/>
          </p:nvPr>
        </p:nvSpPr>
        <p:spPr>
          <a:xfrm>
            <a:off x="0" y="1"/>
            <a:ext cx="3678621" cy="5940101"/>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Tree>
    <p:extLst>
      <p:ext uri="{BB962C8B-B14F-4D97-AF65-F5344CB8AC3E}">
        <p14:creationId xmlns:p14="http://schemas.microsoft.com/office/powerpoint/2010/main" val="30489579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1117" y="274639"/>
            <a:ext cx="10831283" cy="1143000"/>
          </a:xfrm>
        </p:spPr>
        <p:txBody>
          <a:bodyPr/>
          <a:lstStyle/>
          <a:p>
            <a:r>
              <a:rPr lang="en-US"/>
              <a:t>Click to edit Master title style</a:t>
            </a:r>
          </a:p>
        </p:txBody>
      </p:sp>
      <p:sp>
        <p:nvSpPr>
          <p:cNvPr id="3" name="Content Placeholder 2"/>
          <p:cNvSpPr>
            <a:spLocks noGrp="1"/>
          </p:cNvSpPr>
          <p:nvPr>
            <p:ph idx="1"/>
          </p:nvPr>
        </p:nvSpPr>
        <p:spPr>
          <a:xfrm>
            <a:off x="751117" y="1600201"/>
            <a:ext cx="10831283" cy="395072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2"/>
          <p:cNvSpPr>
            <a:spLocks noGrp="1"/>
          </p:cNvSpPr>
          <p:nvPr>
            <p:ph type="pic" idx="13"/>
          </p:nvPr>
        </p:nvSpPr>
        <p:spPr>
          <a:xfrm>
            <a:off x="8312515" y="1600202"/>
            <a:ext cx="3269885" cy="2988015"/>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Tree>
    <p:extLst>
      <p:ext uri="{BB962C8B-B14F-4D97-AF65-F5344CB8AC3E}">
        <p14:creationId xmlns:p14="http://schemas.microsoft.com/office/powerpoint/2010/main" val="3859725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2537" y="4501931"/>
            <a:ext cx="10233751" cy="1267044"/>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1092536" y="3011380"/>
            <a:ext cx="10233752" cy="139552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Picture Placeholder 2"/>
          <p:cNvSpPr>
            <a:spLocks noGrp="1"/>
          </p:cNvSpPr>
          <p:nvPr>
            <p:ph type="pic" idx="13"/>
          </p:nvPr>
        </p:nvSpPr>
        <p:spPr>
          <a:xfrm>
            <a:off x="1092535" y="378938"/>
            <a:ext cx="10233751" cy="2417007"/>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Tree>
    <p:extLst>
      <p:ext uri="{BB962C8B-B14F-4D97-AF65-F5344CB8AC3E}">
        <p14:creationId xmlns:p14="http://schemas.microsoft.com/office/powerpoint/2010/main" val="219599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 Gray">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B8AE37-0CB7-C782-0CB2-0A1B9D72EA82}"/>
              </a:ext>
            </a:extLst>
          </p:cNvPr>
          <p:cNvSpPr/>
          <p:nvPr userDrawn="1"/>
        </p:nvSpPr>
        <p:spPr>
          <a:xfrm>
            <a:off x="0" y="0"/>
            <a:ext cx="3143250" cy="6858000"/>
          </a:xfrm>
          <a:prstGeom prst="rect">
            <a:avLst/>
          </a:prstGeom>
          <a:solidFill>
            <a:schemeClr val="tx2"/>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b="0" i="0" dirty="0">
              <a:latin typeface="Open Sans" panose="020B0606030504020204" pitchFamily="34" charset="0"/>
            </a:endParaRPr>
          </a:p>
        </p:txBody>
      </p:sp>
      <p:sp>
        <p:nvSpPr>
          <p:cNvPr id="5" name="Text Placeholder 4">
            <a:extLst>
              <a:ext uri="{FF2B5EF4-FFF2-40B4-BE49-F238E27FC236}">
                <a16:creationId xmlns:a16="http://schemas.microsoft.com/office/drawing/2014/main" id="{91FB585E-2F53-AB4C-953B-DC6B06BE74F5}"/>
              </a:ext>
            </a:extLst>
          </p:cNvPr>
          <p:cNvSpPr>
            <a:spLocks noGrp="1"/>
          </p:cNvSpPr>
          <p:nvPr>
            <p:ph type="body" sz="quarter" idx="13" hasCustomPrompt="1"/>
          </p:nvPr>
        </p:nvSpPr>
        <p:spPr>
          <a:xfrm>
            <a:off x="457201" y="914400"/>
            <a:ext cx="2258704" cy="5029200"/>
          </a:xfrm>
        </p:spPr>
        <p:txBody>
          <a:bodyPr anchor="ctr" anchorCtr="0"/>
          <a:lstStyle>
            <a:lvl1pPr marL="0" indent="0">
              <a:lnSpc>
                <a:spcPct val="90000"/>
              </a:lnSpc>
              <a:spcBef>
                <a:spcPts val="0"/>
              </a:spcBef>
              <a:buNone/>
              <a:defRPr sz="1200" b="1" i="0" cap="all" spc="80" baseline="0">
                <a:solidFill>
                  <a:schemeClr val="bg1"/>
                </a:solidFill>
                <a:latin typeface="Open Sans" pitchFamily="2" charset="0"/>
              </a:defRPr>
            </a:lvl1pPr>
            <a:lvl2pPr marL="0" indent="0">
              <a:spcBef>
                <a:spcPts val="1200"/>
              </a:spcBef>
              <a:buNone/>
              <a:defRPr b="0" i="0">
                <a:solidFill>
                  <a:schemeClr val="bg1"/>
                </a:solidFill>
                <a:latin typeface="Graphik-Medium" panose="020B0503030202060203" pitchFamily="34" charset="77"/>
              </a:defRPr>
            </a:lvl2pPr>
            <a:lvl3pPr marL="0" indent="0">
              <a:spcBef>
                <a:spcPts val="1200"/>
              </a:spcBef>
              <a:buNone/>
              <a:defRPr b="0" i="0">
                <a:solidFill>
                  <a:schemeClr val="bg1"/>
                </a:solidFill>
                <a:latin typeface="Open Sans" panose="020B0606030504020204" pitchFamily="34" charset="0"/>
              </a:defRPr>
            </a:lvl3pPr>
            <a:lvl4pPr marL="0" indent="0">
              <a:spcBef>
                <a:spcPts val="1200"/>
              </a:spcBef>
              <a:buNone/>
              <a:defRPr b="0" i="0">
                <a:latin typeface="+mn-lt"/>
              </a:defRPr>
            </a:lvl4pPr>
            <a:lvl5pPr marL="0" indent="0">
              <a:spcBef>
                <a:spcPts val="1200"/>
              </a:spcBef>
              <a:buNone/>
              <a:defRPr b="0" i="0">
                <a:latin typeface="+mn-lt"/>
              </a:defRPr>
            </a:lvl5pPr>
            <a:lvl6pPr marL="0" indent="0">
              <a:spcBef>
                <a:spcPts val="1200"/>
              </a:spcBef>
              <a:buNone/>
              <a:defRPr b="0" i="0">
                <a:latin typeface="+mn-lt"/>
              </a:defRPr>
            </a:lvl6pPr>
            <a:lvl7pPr marL="0" indent="0">
              <a:spcBef>
                <a:spcPts val="1200"/>
              </a:spcBef>
              <a:buNone/>
              <a:defRPr b="0" i="0">
                <a:latin typeface="+mn-lt"/>
              </a:defRPr>
            </a:lvl7pPr>
            <a:lvl8pPr marL="0" indent="0">
              <a:spcBef>
                <a:spcPts val="1200"/>
              </a:spcBef>
              <a:buNone/>
              <a:defRPr b="0" i="0">
                <a:latin typeface="+mn-lt"/>
              </a:defRPr>
            </a:lvl8pPr>
            <a:lvl9pPr marL="0" indent="0">
              <a:spcBef>
                <a:spcPts val="1200"/>
              </a:spcBef>
              <a:buNone/>
              <a:defRPr b="0" i="0">
                <a:latin typeface="+mn-lt"/>
              </a:defRPr>
            </a:lvl9pPr>
          </a:lstStyle>
          <a:p>
            <a:pPr lvl="0"/>
            <a:r>
              <a:rPr lang="en-US"/>
              <a:t>[SECTION HEADER TITLE]</a:t>
            </a:r>
          </a:p>
          <a:p>
            <a:pPr lvl="1"/>
            <a:r>
              <a:rPr lang="en-US"/>
              <a:t>Second level</a:t>
            </a:r>
          </a:p>
          <a:p>
            <a:pPr lvl="2"/>
            <a:r>
              <a:rPr lang="en-US"/>
              <a:t>Third level</a:t>
            </a:r>
          </a:p>
        </p:txBody>
      </p:sp>
      <p:sp>
        <p:nvSpPr>
          <p:cNvPr id="4" name="TextBox 3">
            <a:extLst>
              <a:ext uri="{FF2B5EF4-FFF2-40B4-BE49-F238E27FC236}">
                <a16:creationId xmlns:a16="http://schemas.microsoft.com/office/drawing/2014/main" id="{69BC115E-C0AD-627A-D603-D4D61D59DC22}"/>
              </a:ext>
            </a:extLst>
          </p:cNvPr>
          <p:cNvSpPr txBox="1"/>
          <p:nvPr userDrawn="1"/>
        </p:nvSpPr>
        <p:spPr>
          <a:xfrm>
            <a:off x="457201" y="6400800"/>
            <a:ext cx="5327649" cy="230293"/>
          </a:xfrm>
          <a:prstGeom prst="rect">
            <a:avLst/>
          </a:prstGeom>
          <a:noFill/>
        </p:spPr>
        <p:txBody>
          <a:bodyPr wrap="square" lIns="0" tIns="9144" rIns="0" bIns="0" rtlCol="0">
            <a:noAutofit/>
          </a:bodyPr>
          <a:lstStyle/>
          <a:p>
            <a:pPr marL="0" indent="0">
              <a:lnSpc>
                <a:spcPct val="100000"/>
              </a:lnSpc>
              <a:spcBef>
                <a:spcPts val="0"/>
              </a:spcBef>
              <a:buClr>
                <a:schemeClr val="tx1"/>
              </a:buClr>
              <a:buSzPct val="100000"/>
              <a:buFont typeface="Graphik Regular"/>
              <a:buNone/>
            </a:pPr>
            <a:r>
              <a:rPr lang="en-US" sz="700" b="0" i="0" dirty="0">
                <a:solidFill>
                  <a:schemeClr val="bg1"/>
                </a:solidFill>
                <a:latin typeface="Graphik-Medium" panose="020B0503030202060203" pitchFamily="34" charset="77"/>
              </a:rPr>
              <a:t>MSU   </a:t>
            </a:r>
            <a:r>
              <a:rPr lang="en-US" sz="700" b="0" i="0" dirty="0">
                <a:solidFill>
                  <a:schemeClr val="bg1"/>
                </a:solidFill>
                <a:latin typeface="Open Sans" panose="020B0606030504020204" pitchFamily="34" charset="0"/>
              </a:rPr>
              <a:t>Proprietary and confidential. Do not distribute.</a:t>
            </a:r>
          </a:p>
        </p:txBody>
      </p:sp>
      <p:sp>
        <p:nvSpPr>
          <p:cNvPr id="6" name="Slide Number Placeholder 9">
            <a:extLst>
              <a:ext uri="{FF2B5EF4-FFF2-40B4-BE49-F238E27FC236}">
                <a16:creationId xmlns:a16="http://schemas.microsoft.com/office/drawing/2014/main" id="{C080657E-1D7E-9E3B-E040-89230D1628BB}"/>
              </a:ext>
            </a:extLst>
          </p:cNvPr>
          <p:cNvSpPr txBox="1">
            <a:spLocks/>
          </p:cNvSpPr>
          <p:nvPr userDrawn="1"/>
        </p:nvSpPr>
        <p:spPr>
          <a:xfrm>
            <a:off x="11281805" y="6400799"/>
            <a:ext cx="452995" cy="230293"/>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2FB999-8CE9-F74D-A269-3C1276EEB479}" type="slidenum">
              <a:rPr lang="en-US" sz="800" b="0" i="0" smtClean="0">
                <a:solidFill>
                  <a:schemeClr val="bg1"/>
                </a:solidFill>
                <a:latin typeface="Open Sans" panose="020B0606030504020204" pitchFamily="34" charset="0"/>
              </a:rPr>
              <a:pPr/>
              <a:t>‹#›</a:t>
            </a:fld>
            <a:endParaRPr lang="en-US" sz="800" b="0" i="0" dirty="0">
              <a:solidFill>
                <a:schemeClr val="bg1"/>
              </a:solidFill>
              <a:latin typeface="Open Sans" panose="020B0606030504020204" pitchFamily="34" charset="0"/>
            </a:endParaRPr>
          </a:p>
        </p:txBody>
      </p:sp>
      <p:sp>
        <p:nvSpPr>
          <p:cNvPr id="3" name="Content Placeholder 7">
            <a:extLst>
              <a:ext uri="{FF2B5EF4-FFF2-40B4-BE49-F238E27FC236}">
                <a16:creationId xmlns:a16="http://schemas.microsoft.com/office/drawing/2014/main" id="{ADE91C40-360F-95BD-8960-D2893021D848}"/>
              </a:ext>
            </a:extLst>
          </p:cNvPr>
          <p:cNvSpPr>
            <a:spLocks noGrp="1"/>
          </p:cNvSpPr>
          <p:nvPr>
            <p:ph sz="quarter" idx="14"/>
          </p:nvPr>
        </p:nvSpPr>
        <p:spPr>
          <a:xfrm>
            <a:off x="6400800" y="2057400"/>
            <a:ext cx="5334000" cy="3657600"/>
          </a:xfrm>
        </p:spPr>
        <p:txBody>
          <a:bodyPr/>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C717C86F-B934-3194-D0E5-EB9C02686173}"/>
              </a:ext>
            </a:extLst>
          </p:cNvPr>
          <p:cNvCxnSpPr/>
          <p:nvPr userDrawn="1"/>
        </p:nvCxnSpPr>
        <p:spPr>
          <a:xfrm>
            <a:off x="3384645" y="245660"/>
            <a:ext cx="8584442" cy="0"/>
          </a:xfrm>
          <a:prstGeom prst="line">
            <a:avLst/>
          </a:prstGeom>
          <a:ln w="12700" cap="sq">
            <a:solidFill>
              <a:schemeClr val="tx2"/>
            </a:solidFill>
          </a:ln>
        </p:spPr>
        <p:style>
          <a:lnRef idx="1">
            <a:schemeClr val="accent1"/>
          </a:lnRef>
          <a:fillRef idx="0">
            <a:schemeClr val="accent1"/>
          </a:fillRef>
          <a:effectRef idx="0">
            <a:schemeClr val="dk1"/>
          </a:effectRef>
          <a:fontRef idx="minor">
            <a:schemeClr val="dk1"/>
          </a:fontRef>
        </p:style>
      </p:cxnSp>
      <p:cxnSp>
        <p:nvCxnSpPr>
          <p:cNvPr id="9" name="Straight Connector 8">
            <a:extLst>
              <a:ext uri="{FF2B5EF4-FFF2-40B4-BE49-F238E27FC236}">
                <a16:creationId xmlns:a16="http://schemas.microsoft.com/office/drawing/2014/main" id="{5F7F791D-A1A9-37A4-39EC-6649A4924305}"/>
              </a:ext>
            </a:extLst>
          </p:cNvPr>
          <p:cNvCxnSpPr>
            <a:cxnSpLocks/>
          </p:cNvCxnSpPr>
          <p:nvPr userDrawn="1"/>
        </p:nvCxnSpPr>
        <p:spPr>
          <a:xfrm>
            <a:off x="302526" y="245660"/>
            <a:ext cx="2590799" cy="0"/>
          </a:xfrm>
          <a:prstGeom prst="line">
            <a:avLst/>
          </a:prstGeom>
          <a:ln w="12700" cap="sq">
            <a:solidFill>
              <a:schemeClr val="bg1"/>
            </a:solidFill>
          </a:ln>
        </p:spPr>
        <p:style>
          <a:lnRef idx="1">
            <a:schemeClr val="accent1"/>
          </a:lnRef>
          <a:fillRef idx="0">
            <a:schemeClr val="accent1"/>
          </a:fillRef>
          <a:effectRef idx="0">
            <a:schemeClr val="dk1"/>
          </a:effectRef>
          <a:fontRef idx="minor">
            <a:schemeClr val="dk1"/>
          </a:fontRef>
        </p:style>
      </p:cxnSp>
    </p:spTree>
    <p:extLst>
      <p:ext uri="{BB962C8B-B14F-4D97-AF65-F5344CB8AC3E}">
        <p14:creationId xmlns:p14="http://schemas.microsoft.com/office/powerpoint/2010/main" val="1268571870"/>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2611" y="274639"/>
            <a:ext cx="11049789" cy="1143000"/>
          </a:xfrm>
        </p:spPr>
        <p:txBody>
          <a:bodyPr/>
          <a:lstStyle/>
          <a:p>
            <a:r>
              <a:rPr lang="en-US" dirty="0"/>
              <a:t>Click to edit Master title style</a:t>
            </a:r>
          </a:p>
        </p:txBody>
      </p:sp>
      <p:sp>
        <p:nvSpPr>
          <p:cNvPr id="3" name="Content Placeholder 2"/>
          <p:cNvSpPr>
            <a:spLocks noGrp="1"/>
          </p:cNvSpPr>
          <p:nvPr>
            <p:ph sz="half" idx="1"/>
          </p:nvPr>
        </p:nvSpPr>
        <p:spPr>
          <a:xfrm>
            <a:off x="532611" y="1600202"/>
            <a:ext cx="5462671" cy="40838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09386" y="1600202"/>
            <a:ext cx="5273017" cy="40838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97557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78621" y="274638"/>
            <a:ext cx="7903779" cy="741363"/>
          </a:xfrm>
        </p:spPr>
        <p:txBody>
          <a:bodyPr>
            <a:noAutofit/>
          </a:bodyPr>
          <a:lstStyle>
            <a:lvl1pPr>
              <a:defRPr sz="3800"/>
            </a:lvl1pPr>
          </a:lstStyle>
          <a:p>
            <a:r>
              <a:rPr lang="en-US"/>
              <a:t>Click to edit Master title style</a:t>
            </a:r>
            <a:endParaRPr lang="en-US" dirty="0"/>
          </a:p>
        </p:txBody>
      </p:sp>
      <p:sp>
        <p:nvSpPr>
          <p:cNvPr id="3" name="Text Placeholder 2"/>
          <p:cNvSpPr>
            <a:spLocks noGrp="1"/>
          </p:cNvSpPr>
          <p:nvPr>
            <p:ph type="body" idx="1"/>
          </p:nvPr>
        </p:nvSpPr>
        <p:spPr>
          <a:xfrm>
            <a:off x="3678621" y="1215233"/>
            <a:ext cx="3993931"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78621" y="1854994"/>
            <a:ext cx="3993931" cy="38597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7906115" y="1215233"/>
            <a:ext cx="367628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906115" y="1854994"/>
            <a:ext cx="3676285" cy="38597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p:cNvSpPr>
            <a:spLocks noGrp="1"/>
          </p:cNvSpPr>
          <p:nvPr>
            <p:ph type="pic" idx="13"/>
          </p:nvPr>
        </p:nvSpPr>
        <p:spPr>
          <a:xfrm>
            <a:off x="207023" y="274638"/>
            <a:ext cx="3269885" cy="2623723"/>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12" name="Picture Placeholder 2"/>
          <p:cNvSpPr>
            <a:spLocks noGrp="1"/>
          </p:cNvSpPr>
          <p:nvPr>
            <p:ph type="pic" idx="14"/>
          </p:nvPr>
        </p:nvSpPr>
        <p:spPr>
          <a:xfrm>
            <a:off x="207023" y="3116479"/>
            <a:ext cx="3269885" cy="2598308"/>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Tree>
    <p:extLst>
      <p:ext uri="{BB962C8B-B14F-4D97-AF65-F5344CB8AC3E}">
        <p14:creationId xmlns:p14="http://schemas.microsoft.com/office/powerpoint/2010/main" val="16060660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44293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Picture Placeholder 2"/>
          <p:cNvSpPr>
            <a:spLocks noGrp="1"/>
          </p:cNvSpPr>
          <p:nvPr>
            <p:ph type="pic" idx="13"/>
          </p:nvPr>
        </p:nvSpPr>
        <p:spPr>
          <a:xfrm>
            <a:off x="288964" y="348214"/>
            <a:ext cx="5187365" cy="5233432"/>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7" name="Content Placeholder 2"/>
          <p:cNvSpPr>
            <a:spLocks noGrp="1"/>
          </p:cNvSpPr>
          <p:nvPr>
            <p:ph idx="1"/>
          </p:nvPr>
        </p:nvSpPr>
        <p:spPr>
          <a:xfrm>
            <a:off x="5817746" y="348215"/>
            <a:ext cx="5913340" cy="530512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44993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4535" y="273050"/>
            <a:ext cx="6733740" cy="1162051"/>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7952830" y="273053"/>
            <a:ext cx="3629572" cy="53802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14535" y="1435103"/>
            <a:ext cx="6733740" cy="421823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6950169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6938" y="4800601"/>
            <a:ext cx="10585463"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996938" y="402899"/>
            <a:ext cx="10585463" cy="43246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996938" y="5367339"/>
            <a:ext cx="10585463" cy="4396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997797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descr="bg.jpg"/>
          <p:cNvPicPr>
            <a:picLocks noChangeAspect="1"/>
          </p:cNvPicPr>
          <p:nvPr userDrawn="1"/>
        </p:nvPicPr>
        <p:blipFill>
          <a:blip r:embed="rId2" cstate="email">
            <a:alphaModFix amt="60000"/>
            <a:extLst>
              <a:ext uri="{28A0092B-C50C-407E-A947-70E740481C1C}">
                <a14:useLocalDpi xmlns:a14="http://schemas.microsoft.com/office/drawing/2010/main" val="0"/>
              </a:ext>
            </a:extLst>
          </a:blip>
          <a:stretch>
            <a:fillRect/>
          </a:stretch>
        </p:blipFill>
        <p:spPr>
          <a:xfrm>
            <a:off x="0" y="-19707"/>
            <a:ext cx="12192000" cy="6877707"/>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14859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883098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45647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69824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Header - Gray">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B8AE37-0CB7-C782-0CB2-0A1B9D72EA82}"/>
              </a:ext>
            </a:extLst>
          </p:cNvPr>
          <p:cNvSpPr/>
          <p:nvPr userDrawn="1"/>
        </p:nvSpPr>
        <p:spPr>
          <a:xfrm>
            <a:off x="0" y="0"/>
            <a:ext cx="3143250" cy="6858000"/>
          </a:xfrm>
          <a:prstGeom prst="rect">
            <a:avLst/>
          </a:prstGeom>
          <a:solidFill>
            <a:schemeClr val="bg1"/>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b="0" i="0" dirty="0">
              <a:latin typeface="Open Sans" panose="020B0606030504020204" pitchFamily="34" charset="0"/>
            </a:endParaRPr>
          </a:p>
        </p:txBody>
      </p:sp>
      <p:sp>
        <p:nvSpPr>
          <p:cNvPr id="5" name="Text Placeholder 4">
            <a:extLst>
              <a:ext uri="{FF2B5EF4-FFF2-40B4-BE49-F238E27FC236}">
                <a16:creationId xmlns:a16="http://schemas.microsoft.com/office/drawing/2014/main" id="{91FB585E-2F53-AB4C-953B-DC6B06BE74F5}"/>
              </a:ext>
            </a:extLst>
          </p:cNvPr>
          <p:cNvSpPr>
            <a:spLocks noGrp="1"/>
          </p:cNvSpPr>
          <p:nvPr>
            <p:ph type="body" sz="quarter" idx="13" hasCustomPrompt="1"/>
          </p:nvPr>
        </p:nvSpPr>
        <p:spPr>
          <a:xfrm>
            <a:off x="457201" y="914400"/>
            <a:ext cx="2258704" cy="5029200"/>
          </a:xfrm>
        </p:spPr>
        <p:txBody>
          <a:bodyPr anchor="ctr" anchorCtr="0"/>
          <a:lstStyle>
            <a:lvl1pPr marL="0" indent="0">
              <a:lnSpc>
                <a:spcPct val="90000"/>
              </a:lnSpc>
              <a:spcBef>
                <a:spcPts val="0"/>
              </a:spcBef>
              <a:buNone/>
              <a:defRPr sz="1200" b="1" i="0" cap="all" spc="80" baseline="0">
                <a:solidFill>
                  <a:schemeClr val="tx2"/>
                </a:solidFill>
                <a:latin typeface="Open Sans" pitchFamily="2" charset="0"/>
              </a:defRPr>
            </a:lvl1pPr>
            <a:lvl2pPr marL="0" indent="0">
              <a:spcBef>
                <a:spcPts val="1200"/>
              </a:spcBef>
              <a:buNone/>
              <a:defRPr b="0" i="0">
                <a:solidFill>
                  <a:schemeClr val="tx2"/>
                </a:solidFill>
                <a:latin typeface="Graphik-Medium" panose="020B0503030202060203" pitchFamily="34" charset="77"/>
              </a:defRPr>
            </a:lvl2pPr>
            <a:lvl3pPr marL="0" indent="0">
              <a:spcBef>
                <a:spcPts val="1200"/>
              </a:spcBef>
              <a:buNone/>
              <a:defRPr b="0" i="0">
                <a:solidFill>
                  <a:schemeClr val="tx2"/>
                </a:solidFill>
                <a:latin typeface="Open Sans" panose="020B0606030504020204" pitchFamily="34" charset="0"/>
              </a:defRPr>
            </a:lvl3pPr>
            <a:lvl4pPr marL="0" indent="0">
              <a:spcBef>
                <a:spcPts val="1200"/>
              </a:spcBef>
              <a:buNone/>
              <a:defRPr b="0" i="0">
                <a:latin typeface="+mn-lt"/>
              </a:defRPr>
            </a:lvl4pPr>
            <a:lvl5pPr marL="0" indent="0">
              <a:spcBef>
                <a:spcPts val="1200"/>
              </a:spcBef>
              <a:buNone/>
              <a:defRPr b="0" i="0">
                <a:latin typeface="+mn-lt"/>
              </a:defRPr>
            </a:lvl5pPr>
            <a:lvl6pPr marL="0" indent="0">
              <a:spcBef>
                <a:spcPts val="1200"/>
              </a:spcBef>
              <a:buNone/>
              <a:defRPr b="0" i="0">
                <a:latin typeface="+mn-lt"/>
              </a:defRPr>
            </a:lvl6pPr>
            <a:lvl7pPr marL="0" indent="0">
              <a:spcBef>
                <a:spcPts val="1200"/>
              </a:spcBef>
              <a:buNone/>
              <a:defRPr b="0" i="0">
                <a:latin typeface="+mn-lt"/>
              </a:defRPr>
            </a:lvl7pPr>
            <a:lvl8pPr marL="0" indent="0">
              <a:spcBef>
                <a:spcPts val="1200"/>
              </a:spcBef>
              <a:buNone/>
              <a:defRPr b="0" i="0">
                <a:latin typeface="+mn-lt"/>
              </a:defRPr>
            </a:lvl8pPr>
            <a:lvl9pPr marL="0" indent="0">
              <a:spcBef>
                <a:spcPts val="1200"/>
              </a:spcBef>
              <a:buNone/>
              <a:defRPr b="0" i="0">
                <a:latin typeface="+mn-lt"/>
              </a:defRPr>
            </a:lvl9pPr>
          </a:lstStyle>
          <a:p>
            <a:pPr lvl="0"/>
            <a:r>
              <a:rPr lang="en-US"/>
              <a:t>[SECTION HEADER TITLE]</a:t>
            </a:r>
          </a:p>
          <a:p>
            <a:pPr lvl="1"/>
            <a:r>
              <a:rPr lang="en-US"/>
              <a:t>Second level</a:t>
            </a:r>
          </a:p>
          <a:p>
            <a:pPr lvl="2"/>
            <a:r>
              <a:rPr lang="en-US"/>
              <a:t>Third level</a:t>
            </a:r>
          </a:p>
        </p:txBody>
      </p:sp>
      <p:sp>
        <p:nvSpPr>
          <p:cNvPr id="4" name="TextBox 3">
            <a:extLst>
              <a:ext uri="{FF2B5EF4-FFF2-40B4-BE49-F238E27FC236}">
                <a16:creationId xmlns:a16="http://schemas.microsoft.com/office/drawing/2014/main" id="{69BC115E-C0AD-627A-D603-D4D61D59DC22}"/>
              </a:ext>
            </a:extLst>
          </p:cNvPr>
          <p:cNvSpPr txBox="1"/>
          <p:nvPr userDrawn="1"/>
        </p:nvSpPr>
        <p:spPr>
          <a:xfrm>
            <a:off x="457201" y="6400800"/>
            <a:ext cx="5327649" cy="230293"/>
          </a:xfrm>
          <a:prstGeom prst="rect">
            <a:avLst/>
          </a:prstGeom>
          <a:noFill/>
        </p:spPr>
        <p:txBody>
          <a:bodyPr wrap="square" lIns="0" tIns="9144" rIns="0" bIns="0" rtlCol="0">
            <a:noAutofit/>
          </a:bodyPr>
          <a:lstStyle/>
          <a:p>
            <a:pPr marL="0" indent="0">
              <a:lnSpc>
                <a:spcPct val="100000"/>
              </a:lnSpc>
              <a:spcBef>
                <a:spcPts val="0"/>
              </a:spcBef>
              <a:buClr>
                <a:schemeClr val="tx1"/>
              </a:buClr>
              <a:buSzPct val="100000"/>
              <a:buFont typeface="Graphik Regular"/>
              <a:buNone/>
            </a:pPr>
            <a:r>
              <a:rPr lang="en-US" sz="700" b="0" i="0" dirty="0">
                <a:solidFill>
                  <a:schemeClr val="bg1"/>
                </a:solidFill>
                <a:latin typeface="Graphik-Medium" panose="020B0503030202060203" pitchFamily="34" charset="77"/>
              </a:rPr>
              <a:t>MSU   </a:t>
            </a:r>
            <a:r>
              <a:rPr lang="en-US" sz="700" b="0" i="0" dirty="0">
                <a:solidFill>
                  <a:schemeClr val="bg1"/>
                </a:solidFill>
                <a:latin typeface="Open Sans" panose="020B0606030504020204" pitchFamily="34" charset="0"/>
              </a:rPr>
              <a:t>Proprietary and confidential. Do not distribute.</a:t>
            </a:r>
          </a:p>
        </p:txBody>
      </p:sp>
      <p:sp>
        <p:nvSpPr>
          <p:cNvPr id="6" name="Slide Number Placeholder 9">
            <a:extLst>
              <a:ext uri="{FF2B5EF4-FFF2-40B4-BE49-F238E27FC236}">
                <a16:creationId xmlns:a16="http://schemas.microsoft.com/office/drawing/2014/main" id="{C080657E-1D7E-9E3B-E040-89230D1628BB}"/>
              </a:ext>
            </a:extLst>
          </p:cNvPr>
          <p:cNvSpPr txBox="1">
            <a:spLocks/>
          </p:cNvSpPr>
          <p:nvPr userDrawn="1"/>
        </p:nvSpPr>
        <p:spPr>
          <a:xfrm>
            <a:off x="11281805" y="6400799"/>
            <a:ext cx="452995" cy="230293"/>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2FB999-8CE9-F74D-A269-3C1276EEB479}" type="slidenum">
              <a:rPr lang="en-US" sz="800" b="0" i="0" smtClean="0">
                <a:solidFill>
                  <a:schemeClr val="bg1"/>
                </a:solidFill>
                <a:latin typeface="Open Sans" panose="020B0606030504020204" pitchFamily="34" charset="0"/>
              </a:rPr>
              <a:pPr/>
              <a:t>‹#›</a:t>
            </a:fld>
            <a:endParaRPr lang="en-US" sz="800" b="0" i="0" dirty="0">
              <a:solidFill>
                <a:schemeClr val="bg1"/>
              </a:solidFill>
              <a:latin typeface="Open Sans" panose="020B0606030504020204" pitchFamily="34" charset="0"/>
            </a:endParaRPr>
          </a:p>
        </p:txBody>
      </p:sp>
      <p:sp>
        <p:nvSpPr>
          <p:cNvPr id="3" name="Content Placeholder 7">
            <a:extLst>
              <a:ext uri="{FF2B5EF4-FFF2-40B4-BE49-F238E27FC236}">
                <a16:creationId xmlns:a16="http://schemas.microsoft.com/office/drawing/2014/main" id="{ADE91C40-360F-95BD-8960-D2893021D848}"/>
              </a:ext>
            </a:extLst>
          </p:cNvPr>
          <p:cNvSpPr>
            <a:spLocks noGrp="1"/>
          </p:cNvSpPr>
          <p:nvPr>
            <p:ph sz="quarter" idx="14"/>
          </p:nvPr>
        </p:nvSpPr>
        <p:spPr>
          <a:xfrm>
            <a:off x="6400800" y="2057400"/>
            <a:ext cx="5334000" cy="3657600"/>
          </a:xfrm>
        </p:spPr>
        <p:txBody>
          <a:bodyPr/>
          <a:lstStyle>
            <a:lvl1pPr>
              <a:defRPr b="0" i="0">
                <a:solidFill>
                  <a:schemeClr val="bg1"/>
                </a:solidFill>
                <a:latin typeface="Open Sans" panose="020B0606030504020204" pitchFamily="34" charset="0"/>
              </a:defRPr>
            </a:lvl1pPr>
            <a:lvl2pPr>
              <a:defRPr b="0" i="0">
                <a:solidFill>
                  <a:schemeClr val="bg1"/>
                </a:solidFill>
                <a:latin typeface="Open Sans" panose="020B0606030504020204" pitchFamily="34" charset="0"/>
              </a:defRPr>
            </a:lvl2pPr>
            <a:lvl3pPr>
              <a:defRPr b="0" i="0">
                <a:solidFill>
                  <a:schemeClr val="bg1"/>
                </a:solidFill>
                <a:latin typeface="Open Sans" panose="020B0606030504020204" pitchFamily="34" charset="0"/>
              </a:defRPr>
            </a:lvl3pPr>
            <a:lvl4pPr>
              <a:defRPr b="0" i="0">
                <a:solidFill>
                  <a:schemeClr val="bg1"/>
                </a:solidFill>
                <a:latin typeface="Open Sans" panose="020B0606030504020204" pitchFamily="34" charset="0"/>
              </a:defRPr>
            </a:lvl4pPr>
            <a:lvl5pPr>
              <a:defRPr b="0" i="0">
                <a:solidFill>
                  <a:schemeClr val="bg1"/>
                </a:solidFill>
                <a:latin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C717C86F-B934-3194-D0E5-EB9C02686173}"/>
              </a:ext>
            </a:extLst>
          </p:cNvPr>
          <p:cNvCxnSpPr/>
          <p:nvPr userDrawn="1"/>
        </p:nvCxnSpPr>
        <p:spPr>
          <a:xfrm>
            <a:off x="3384645" y="245660"/>
            <a:ext cx="8584442" cy="0"/>
          </a:xfrm>
          <a:prstGeom prst="line">
            <a:avLst/>
          </a:prstGeom>
          <a:ln w="12700" cap="sq">
            <a:solidFill>
              <a:schemeClr val="bg1"/>
            </a:solidFill>
          </a:ln>
        </p:spPr>
        <p:style>
          <a:lnRef idx="1">
            <a:schemeClr val="accent1"/>
          </a:lnRef>
          <a:fillRef idx="0">
            <a:schemeClr val="accent1"/>
          </a:fillRef>
          <a:effectRef idx="0">
            <a:schemeClr val="dk1"/>
          </a:effectRef>
          <a:fontRef idx="minor">
            <a:schemeClr val="dk1"/>
          </a:fontRef>
        </p:style>
      </p:cxnSp>
      <p:cxnSp>
        <p:nvCxnSpPr>
          <p:cNvPr id="9" name="Straight Connector 8">
            <a:extLst>
              <a:ext uri="{FF2B5EF4-FFF2-40B4-BE49-F238E27FC236}">
                <a16:creationId xmlns:a16="http://schemas.microsoft.com/office/drawing/2014/main" id="{5F7F791D-A1A9-37A4-39EC-6649A4924305}"/>
              </a:ext>
            </a:extLst>
          </p:cNvPr>
          <p:cNvCxnSpPr>
            <a:cxnSpLocks/>
          </p:cNvCxnSpPr>
          <p:nvPr userDrawn="1"/>
        </p:nvCxnSpPr>
        <p:spPr>
          <a:xfrm>
            <a:off x="302526" y="245660"/>
            <a:ext cx="2590799" cy="0"/>
          </a:xfrm>
          <a:prstGeom prst="line">
            <a:avLst/>
          </a:prstGeom>
          <a:ln w="12700" cap="sq">
            <a:solidFill>
              <a:schemeClr val="tx2"/>
            </a:solidFill>
          </a:ln>
        </p:spPr>
        <p:style>
          <a:lnRef idx="1">
            <a:schemeClr val="accent1"/>
          </a:lnRef>
          <a:fillRef idx="0">
            <a:schemeClr val="accent1"/>
          </a:fillRef>
          <a:effectRef idx="0">
            <a:schemeClr val="dk1"/>
          </a:effectRef>
          <a:fontRef idx="minor">
            <a:schemeClr val="dk1"/>
          </a:fontRef>
        </p:style>
      </p:cxnSp>
    </p:spTree>
    <p:extLst>
      <p:ext uri="{BB962C8B-B14F-4D97-AF65-F5344CB8AC3E}">
        <p14:creationId xmlns:p14="http://schemas.microsoft.com/office/powerpoint/2010/main" val="831681963"/>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6" name="Picture Placeholder 2"/>
          <p:cNvSpPr>
            <a:spLocks noGrp="1"/>
          </p:cNvSpPr>
          <p:nvPr>
            <p:ph type="pic" idx="13"/>
          </p:nvPr>
        </p:nvSpPr>
        <p:spPr>
          <a:xfrm>
            <a:off x="534782" y="430146"/>
            <a:ext cx="11196305" cy="5182226"/>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Tree>
    <p:extLst>
      <p:ext uri="{BB962C8B-B14F-4D97-AF65-F5344CB8AC3E}">
        <p14:creationId xmlns:p14="http://schemas.microsoft.com/office/powerpoint/2010/main" val="115910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jectives - Black">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13DA-715C-E64C-B372-E12BAC34A1AB}"/>
              </a:ext>
            </a:extLst>
          </p:cNvPr>
          <p:cNvSpPr>
            <a:spLocks noGrp="1"/>
          </p:cNvSpPr>
          <p:nvPr>
            <p:ph type="title" hasCustomPrompt="1"/>
          </p:nvPr>
        </p:nvSpPr>
        <p:spPr>
          <a:xfrm>
            <a:off x="457200" y="750626"/>
            <a:ext cx="11277600" cy="850815"/>
          </a:xfrm>
        </p:spPr>
        <p:txBody>
          <a:bodyPr/>
          <a:lstStyle/>
          <a:p>
            <a:r>
              <a:rPr lang="en-US"/>
              <a:t>[Slide title]</a:t>
            </a:r>
          </a:p>
        </p:txBody>
      </p:sp>
      <p:sp>
        <p:nvSpPr>
          <p:cNvPr id="7" name="Text Placeholder 6">
            <a:extLst>
              <a:ext uri="{FF2B5EF4-FFF2-40B4-BE49-F238E27FC236}">
                <a16:creationId xmlns:a16="http://schemas.microsoft.com/office/drawing/2014/main" id="{A29EA143-069F-9E43-8B99-727AD71149BF}"/>
              </a:ext>
            </a:extLst>
          </p:cNvPr>
          <p:cNvSpPr>
            <a:spLocks noGrp="1"/>
          </p:cNvSpPr>
          <p:nvPr>
            <p:ph type="body" sz="quarter" idx="13"/>
          </p:nvPr>
        </p:nvSpPr>
        <p:spPr>
          <a:xfrm>
            <a:off x="457200" y="1828800"/>
            <a:ext cx="8305800" cy="4114800"/>
          </a:xfrm>
        </p:spPr>
        <p:txBody>
          <a:bodyPr/>
          <a:lstStyle>
            <a:lvl1pPr marL="454914" indent="-457200">
              <a:buClr>
                <a:schemeClr val="tx2"/>
              </a:buClr>
              <a:buFont typeface="+mj-lt"/>
              <a:buAutoNum type="arabicPeriod"/>
              <a:defRPr sz="2600" b="0" i="0">
                <a:latin typeface="Open Sans Light" pitchFamily="2" charset="0"/>
              </a:defRPr>
            </a:lvl1pPr>
            <a:lvl2pPr marL="731520" indent="-274320">
              <a:spcBef>
                <a:spcPts val="0"/>
              </a:spcBef>
              <a:buFont typeface="Graphik Light" panose="020B0403030202060203" pitchFamily="34" charset="0"/>
              <a:buChar char="•"/>
              <a:defRPr sz="2600" b="0" i="0">
                <a:latin typeface="Open Sans Light" pitchFamily="2" charset="0"/>
              </a:defRPr>
            </a:lvl2pPr>
            <a:lvl3pPr marL="1463040" indent="-274320">
              <a:spcBef>
                <a:spcPts val="0"/>
              </a:spcBef>
              <a:buFont typeface="Graphik Light" panose="020B0403030202060203" pitchFamily="34" charset="0"/>
              <a:buChar char="•"/>
              <a:defRPr sz="2600" b="0" i="0">
                <a:latin typeface="Open Sans Light" pitchFamily="2" charset="0"/>
              </a:defRPr>
            </a:lvl3pPr>
            <a:lvl4pPr marL="2194560" indent="-274320">
              <a:spcBef>
                <a:spcPts val="0"/>
              </a:spcBef>
              <a:buFont typeface="Graphik Light" panose="020B0403030202060203" pitchFamily="34" charset="0"/>
              <a:buChar char="•"/>
              <a:defRPr sz="2600" b="0" i="0">
                <a:latin typeface="Open Sans Light" pitchFamily="2" charset="0"/>
              </a:defRPr>
            </a:lvl4pPr>
            <a:lvl5pPr marL="2743200" indent="-274320">
              <a:spcBef>
                <a:spcPts val="0"/>
              </a:spcBef>
              <a:buFont typeface="Graphik Light" panose="020B0403030202060203" pitchFamily="34" charset="0"/>
              <a:buChar char="•"/>
              <a:defRPr sz="2600" b="0" i="0">
                <a:latin typeface="Open Sans Light" pitchFamily="2" charset="0"/>
              </a:defRPr>
            </a:lvl5pPr>
            <a:lvl6pPr marL="3291840" indent="-274320">
              <a:spcBef>
                <a:spcPts val="0"/>
              </a:spcBef>
              <a:buFont typeface="Graphik Light" panose="020B0403030202060203" pitchFamily="34" charset="0"/>
              <a:buChar char="•"/>
              <a:defRPr sz="2600" b="0" i="0">
                <a:latin typeface="Graphik-Light" panose="020B0403030202060203" pitchFamily="34" charset="77"/>
              </a:defRPr>
            </a:lvl6pPr>
            <a:lvl7pPr marL="3840480" indent="-274320">
              <a:spcBef>
                <a:spcPts val="0"/>
              </a:spcBef>
              <a:buFont typeface="Graphik Light" panose="020B0403030202060203" pitchFamily="34" charset="0"/>
              <a:buChar char="•"/>
              <a:defRPr sz="2600" b="0" i="0">
                <a:latin typeface="Graphik-Light" panose="020B0403030202060203" pitchFamily="34" charset="77"/>
              </a:defRPr>
            </a:lvl7pPr>
            <a:lvl8pPr marL="4389120" indent="-274320">
              <a:spcBef>
                <a:spcPts val="0"/>
              </a:spcBef>
              <a:buFont typeface="Graphik Light" panose="020B0403030202060203" pitchFamily="34" charset="0"/>
              <a:buChar char="•"/>
              <a:defRPr sz="2600" b="0" i="0">
                <a:latin typeface="Graphik-Light" panose="020B0403030202060203" pitchFamily="34" charset="77"/>
              </a:defRPr>
            </a:lvl8pPr>
            <a:lvl9pPr marL="5120640" indent="-274320">
              <a:spcBef>
                <a:spcPts val="0"/>
              </a:spcBef>
              <a:buFont typeface="Graphik Light" panose="020B0403030202060203" pitchFamily="34" charset="0"/>
              <a:buChar char="•"/>
              <a:defRPr sz="2600" b="0" i="0">
                <a:latin typeface="Graphik-Light" panose="020B0403030202060203" pitchFamily="34" charset="77"/>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0BC9570-2159-B80B-B93F-4041B350F8D5}"/>
              </a:ext>
            </a:extLst>
          </p:cNvPr>
          <p:cNvCxnSpPr>
            <a:cxnSpLocks/>
          </p:cNvCxnSpPr>
          <p:nvPr userDrawn="1"/>
        </p:nvCxnSpPr>
        <p:spPr>
          <a:xfrm>
            <a:off x="457200" y="327546"/>
            <a:ext cx="11277600" cy="0"/>
          </a:xfrm>
          <a:prstGeom prst="line">
            <a:avLst/>
          </a:prstGeom>
          <a:ln w="12700" cap="sq">
            <a:solidFill>
              <a:schemeClr val="tx1"/>
            </a:solidFill>
          </a:ln>
        </p:spPr>
        <p:style>
          <a:lnRef idx="1">
            <a:schemeClr val="accent1"/>
          </a:lnRef>
          <a:fillRef idx="0">
            <a:schemeClr val="accent1"/>
          </a:fillRef>
          <a:effectRef idx="0">
            <a:schemeClr val="dk1"/>
          </a:effectRef>
          <a:fontRef idx="minor">
            <a:schemeClr val="dk1"/>
          </a:fontRef>
        </p:style>
      </p:cxnSp>
    </p:spTree>
    <p:extLst>
      <p:ext uri="{BB962C8B-B14F-4D97-AF65-F5344CB8AC3E}">
        <p14:creationId xmlns:p14="http://schemas.microsoft.com/office/powerpoint/2010/main" val="88642367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7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ives - Whit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29EA143-069F-9E43-8B99-727AD71149BF}"/>
              </a:ext>
            </a:extLst>
          </p:cNvPr>
          <p:cNvSpPr>
            <a:spLocks noGrp="1"/>
          </p:cNvSpPr>
          <p:nvPr>
            <p:ph type="body" sz="quarter" idx="13"/>
          </p:nvPr>
        </p:nvSpPr>
        <p:spPr>
          <a:xfrm>
            <a:off x="457200" y="1656080"/>
            <a:ext cx="8305800" cy="4114800"/>
          </a:xfrm>
        </p:spPr>
        <p:txBody>
          <a:bodyPr/>
          <a:lstStyle>
            <a:lvl1pPr marL="454914" indent="-457200">
              <a:buClr>
                <a:schemeClr val="tx2"/>
              </a:buClr>
              <a:buFont typeface="+mj-lt"/>
              <a:buAutoNum type="arabicPeriod"/>
              <a:defRPr sz="2600" b="0" i="0">
                <a:latin typeface="Open Sans Light" pitchFamily="2" charset="0"/>
              </a:defRPr>
            </a:lvl1pPr>
            <a:lvl2pPr marL="731520" indent="-274320">
              <a:spcBef>
                <a:spcPts val="0"/>
              </a:spcBef>
              <a:buFont typeface="Graphik Light" panose="020B0403030202060203" pitchFamily="34" charset="0"/>
              <a:buChar char="•"/>
              <a:defRPr sz="2600" b="0" i="0">
                <a:latin typeface="Open Sans Light" pitchFamily="2" charset="0"/>
              </a:defRPr>
            </a:lvl2pPr>
            <a:lvl3pPr marL="1463040" indent="-274320">
              <a:spcBef>
                <a:spcPts val="0"/>
              </a:spcBef>
              <a:buFont typeface="Graphik Light" panose="020B0403030202060203" pitchFamily="34" charset="0"/>
              <a:buChar char="•"/>
              <a:defRPr sz="2600" b="0" i="0">
                <a:latin typeface="Open Sans Light" pitchFamily="2" charset="0"/>
              </a:defRPr>
            </a:lvl3pPr>
            <a:lvl4pPr marL="2194560" indent="-274320">
              <a:spcBef>
                <a:spcPts val="0"/>
              </a:spcBef>
              <a:buFont typeface="Graphik Light" panose="020B0403030202060203" pitchFamily="34" charset="0"/>
              <a:buChar char="•"/>
              <a:defRPr sz="2600" b="0" i="0">
                <a:latin typeface="Open Sans Light" pitchFamily="2" charset="0"/>
              </a:defRPr>
            </a:lvl4pPr>
            <a:lvl5pPr marL="2743200" indent="-274320">
              <a:spcBef>
                <a:spcPts val="0"/>
              </a:spcBef>
              <a:buFont typeface="Graphik Light" panose="020B0403030202060203" pitchFamily="34" charset="0"/>
              <a:buChar char="•"/>
              <a:defRPr sz="2600" b="0" i="0">
                <a:latin typeface="Open Sans Light" pitchFamily="2" charset="0"/>
              </a:defRPr>
            </a:lvl5pPr>
            <a:lvl6pPr marL="3291840" indent="-274320">
              <a:spcBef>
                <a:spcPts val="0"/>
              </a:spcBef>
              <a:buFont typeface="Graphik Light" panose="020B0403030202060203" pitchFamily="34" charset="0"/>
              <a:buChar char="•"/>
              <a:defRPr sz="2600" b="0" i="0">
                <a:latin typeface="Graphik-Light" panose="020B0403030202060203" pitchFamily="34" charset="77"/>
              </a:defRPr>
            </a:lvl6pPr>
            <a:lvl7pPr marL="3840480" indent="-274320">
              <a:spcBef>
                <a:spcPts val="0"/>
              </a:spcBef>
              <a:buFont typeface="Graphik Light" panose="020B0403030202060203" pitchFamily="34" charset="0"/>
              <a:buChar char="•"/>
              <a:defRPr sz="2600" b="0" i="0">
                <a:latin typeface="Graphik-Light" panose="020B0403030202060203" pitchFamily="34" charset="77"/>
              </a:defRPr>
            </a:lvl7pPr>
            <a:lvl8pPr marL="4389120" indent="-274320">
              <a:spcBef>
                <a:spcPts val="0"/>
              </a:spcBef>
              <a:buFont typeface="Graphik Light" panose="020B0403030202060203" pitchFamily="34" charset="0"/>
              <a:buChar char="•"/>
              <a:defRPr sz="2600" b="0" i="0">
                <a:latin typeface="Graphik-Light" panose="020B0403030202060203" pitchFamily="34" charset="77"/>
              </a:defRPr>
            </a:lvl8pPr>
            <a:lvl9pPr marL="5120640" indent="-274320">
              <a:spcBef>
                <a:spcPts val="0"/>
              </a:spcBef>
              <a:buFont typeface="Graphik Light" panose="020B0403030202060203" pitchFamily="34" charset="0"/>
              <a:buChar char="•"/>
              <a:defRPr sz="2600" b="0" i="0">
                <a:latin typeface="Graphik-Light" panose="020B0403030202060203" pitchFamily="34" charset="77"/>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F41AFF3B-024B-0810-7D40-B04E1F9AF495}"/>
              </a:ext>
            </a:extLst>
          </p:cNvPr>
          <p:cNvCxnSpPr>
            <a:cxnSpLocks/>
          </p:cNvCxnSpPr>
          <p:nvPr userDrawn="1"/>
        </p:nvCxnSpPr>
        <p:spPr>
          <a:xfrm>
            <a:off x="457200" y="327546"/>
            <a:ext cx="11277600" cy="0"/>
          </a:xfrm>
          <a:prstGeom prst="line">
            <a:avLst/>
          </a:prstGeom>
          <a:ln w="12700" cap="sq">
            <a:solidFill>
              <a:schemeClr val="tx2"/>
            </a:solidFill>
          </a:ln>
        </p:spPr>
        <p:style>
          <a:lnRef idx="1">
            <a:schemeClr val="accent1"/>
          </a:lnRef>
          <a:fillRef idx="0">
            <a:schemeClr val="accent1"/>
          </a:fillRef>
          <a:effectRef idx="0">
            <a:schemeClr val="dk1"/>
          </a:effectRef>
          <a:fontRef idx="minor">
            <a:schemeClr val="dk1"/>
          </a:fontRef>
        </p:style>
      </p:cxnSp>
      <p:sp>
        <p:nvSpPr>
          <p:cNvPr id="4" name="Title 1">
            <a:extLst>
              <a:ext uri="{FF2B5EF4-FFF2-40B4-BE49-F238E27FC236}">
                <a16:creationId xmlns:a16="http://schemas.microsoft.com/office/drawing/2014/main" id="{32E33A5B-6DDC-06FC-5590-30CDC9043832}"/>
              </a:ext>
            </a:extLst>
          </p:cNvPr>
          <p:cNvSpPr>
            <a:spLocks noGrp="1"/>
          </p:cNvSpPr>
          <p:nvPr>
            <p:ph type="title" hasCustomPrompt="1"/>
          </p:nvPr>
        </p:nvSpPr>
        <p:spPr>
          <a:xfrm>
            <a:off x="457200" y="528956"/>
            <a:ext cx="11277600" cy="850815"/>
          </a:xfrm>
        </p:spPr>
        <p:txBody>
          <a:bodyPr/>
          <a:lstStyle/>
          <a:p>
            <a:r>
              <a:rPr lang="en-US"/>
              <a:t>[Slide title]</a:t>
            </a:r>
          </a:p>
        </p:txBody>
      </p:sp>
    </p:spTree>
    <p:extLst>
      <p:ext uri="{BB962C8B-B14F-4D97-AF65-F5344CB8AC3E}">
        <p14:creationId xmlns:p14="http://schemas.microsoft.com/office/powerpoint/2010/main" val="2133443106"/>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 Gray">
    <p:bg>
      <p:bgPr>
        <a:solidFill>
          <a:srgbClr val="DADADA"/>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B8AE37-0CB7-C782-0CB2-0A1B9D72EA82}"/>
              </a:ext>
            </a:extLst>
          </p:cNvPr>
          <p:cNvSpPr/>
          <p:nvPr userDrawn="1"/>
        </p:nvSpPr>
        <p:spPr>
          <a:xfrm>
            <a:off x="0" y="0"/>
            <a:ext cx="6096000" cy="6858000"/>
          </a:xfrm>
          <a:prstGeom prst="rect">
            <a:avLst/>
          </a:prstGeom>
          <a:solidFill>
            <a:schemeClr val="tx2"/>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b="0" i="0" dirty="0">
              <a:latin typeface="Open Sans" panose="020B0606030504020204" pitchFamily="34" charset="0"/>
            </a:endParaRPr>
          </a:p>
        </p:txBody>
      </p:sp>
      <p:sp>
        <p:nvSpPr>
          <p:cNvPr id="5" name="Text Placeholder 4">
            <a:extLst>
              <a:ext uri="{FF2B5EF4-FFF2-40B4-BE49-F238E27FC236}">
                <a16:creationId xmlns:a16="http://schemas.microsoft.com/office/drawing/2014/main" id="{91FB585E-2F53-AB4C-953B-DC6B06BE74F5}"/>
              </a:ext>
            </a:extLst>
          </p:cNvPr>
          <p:cNvSpPr>
            <a:spLocks noGrp="1"/>
          </p:cNvSpPr>
          <p:nvPr>
            <p:ph type="body" sz="quarter" idx="13" hasCustomPrompt="1"/>
          </p:nvPr>
        </p:nvSpPr>
        <p:spPr>
          <a:xfrm>
            <a:off x="457200" y="914400"/>
            <a:ext cx="5497551" cy="5029200"/>
          </a:xfrm>
        </p:spPr>
        <p:txBody>
          <a:bodyPr anchor="ctr" anchorCtr="0"/>
          <a:lstStyle>
            <a:lvl1pPr marL="0" indent="0">
              <a:lnSpc>
                <a:spcPct val="90000"/>
              </a:lnSpc>
              <a:spcBef>
                <a:spcPts val="0"/>
              </a:spcBef>
              <a:buNone/>
              <a:defRPr sz="3200" b="1" i="0" cap="all" spc="80" baseline="0">
                <a:solidFill>
                  <a:schemeClr val="bg1"/>
                </a:solidFill>
                <a:latin typeface="Open Sans" pitchFamily="2" charset="0"/>
              </a:defRPr>
            </a:lvl1pPr>
            <a:lvl2pPr marL="0" indent="0">
              <a:spcBef>
                <a:spcPts val="1200"/>
              </a:spcBef>
              <a:buNone/>
              <a:defRPr b="0" i="0">
                <a:solidFill>
                  <a:schemeClr val="bg1"/>
                </a:solidFill>
                <a:latin typeface="Graphik-Medium" panose="020B0503030202060203" pitchFamily="34" charset="77"/>
              </a:defRPr>
            </a:lvl2pPr>
            <a:lvl3pPr marL="0" indent="0">
              <a:spcBef>
                <a:spcPts val="1200"/>
              </a:spcBef>
              <a:buNone/>
              <a:defRPr b="0" i="0">
                <a:solidFill>
                  <a:schemeClr val="bg1"/>
                </a:solidFill>
                <a:latin typeface="Open Sans" panose="020B0606030504020204" pitchFamily="34" charset="0"/>
              </a:defRPr>
            </a:lvl3pPr>
            <a:lvl4pPr marL="0" indent="0">
              <a:spcBef>
                <a:spcPts val="1200"/>
              </a:spcBef>
              <a:buNone/>
              <a:defRPr b="0" i="0">
                <a:latin typeface="+mn-lt"/>
              </a:defRPr>
            </a:lvl4pPr>
            <a:lvl5pPr marL="0" indent="0">
              <a:spcBef>
                <a:spcPts val="1200"/>
              </a:spcBef>
              <a:buNone/>
              <a:defRPr b="0" i="0">
                <a:latin typeface="+mn-lt"/>
              </a:defRPr>
            </a:lvl5pPr>
            <a:lvl6pPr marL="0" indent="0">
              <a:spcBef>
                <a:spcPts val="1200"/>
              </a:spcBef>
              <a:buNone/>
              <a:defRPr b="0" i="0">
                <a:latin typeface="+mn-lt"/>
              </a:defRPr>
            </a:lvl6pPr>
            <a:lvl7pPr marL="0" indent="0">
              <a:spcBef>
                <a:spcPts val="1200"/>
              </a:spcBef>
              <a:buNone/>
              <a:defRPr b="0" i="0">
                <a:latin typeface="+mn-lt"/>
              </a:defRPr>
            </a:lvl7pPr>
            <a:lvl8pPr marL="0" indent="0">
              <a:spcBef>
                <a:spcPts val="1200"/>
              </a:spcBef>
              <a:buNone/>
              <a:defRPr b="0" i="0">
                <a:latin typeface="+mn-lt"/>
              </a:defRPr>
            </a:lvl8pPr>
            <a:lvl9pPr marL="0" indent="0">
              <a:spcBef>
                <a:spcPts val="1200"/>
              </a:spcBef>
              <a:buNone/>
              <a:defRPr b="0" i="0">
                <a:latin typeface="+mn-lt"/>
              </a:defRPr>
            </a:lvl9pPr>
          </a:lstStyle>
          <a:p>
            <a:pPr lvl="0"/>
            <a:r>
              <a:rPr lang="en-US"/>
              <a:t>[SECTION HEADER TITLE]</a:t>
            </a:r>
          </a:p>
          <a:p>
            <a:pPr lvl="1"/>
            <a:r>
              <a:rPr lang="en-US"/>
              <a:t>Second level</a:t>
            </a:r>
          </a:p>
          <a:p>
            <a:pPr lvl="2"/>
            <a:r>
              <a:rPr lang="en-US"/>
              <a:t>Third level</a:t>
            </a:r>
          </a:p>
        </p:txBody>
      </p:sp>
      <p:sp>
        <p:nvSpPr>
          <p:cNvPr id="4" name="TextBox 3">
            <a:extLst>
              <a:ext uri="{FF2B5EF4-FFF2-40B4-BE49-F238E27FC236}">
                <a16:creationId xmlns:a16="http://schemas.microsoft.com/office/drawing/2014/main" id="{69BC115E-C0AD-627A-D603-D4D61D59DC22}"/>
              </a:ext>
            </a:extLst>
          </p:cNvPr>
          <p:cNvSpPr txBox="1"/>
          <p:nvPr userDrawn="1"/>
        </p:nvSpPr>
        <p:spPr>
          <a:xfrm>
            <a:off x="457201" y="6400800"/>
            <a:ext cx="5327649" cy="230293"/>
          </a:xfrm>
          <a:prstGeom prst="rect">
            <a:avLst/>
          </a:prstGeom>
          <a:noFill/>
        </p:spPr>
        <p:txBody>
          <a:bodyPr wrap="square" lIns="0" tIns="9144" rIns="0" bIns="0" rtlCol="0">
            <a:noAutofit/>
          </a:bodyPr>
          <a:lstStyle/>
          <a:p>
            <a:pPr marL="0" indent="0">
              <a:lnSpc>
                <a:spcPct val="100000"/>
              </a:lnSpc>
              <a:spcBef>
                <a:spcPts val="0"/>
              </a:spcBef>
              <a:buClr>
                <a:schemeClr val="tx1"/>
              </a:buClr>
              <a:buSzPct val="100000"/>
              <a:buFont typeface="Graphik Regular"/>
              <a:buNone/>
            </a:pPr>
            <a:r>
              <a:rPr lang="en-US" sz="700" b="0" i="0" dirty="0">
                <a:solidFill>
                  <a:schemeClr val="bg1"/>
                </a:solidFill>
                <a:latin typeface="Graphik-Medium" panose="020B0503030202060203" pitchFamily="34" charset="77"/>
              </a:rPr>
              <a:t>Prophet</a:t>
            </a:r>
            <a:r>
              <a:rPr lang="en-US" sz="700" b="0" i="0" dirty="0">
                <a:solidFill>
                  <a:schemeClr val="bg1"/>
                </a:solidFill>
                <a:latin typeface="Open Sans" panose="020B0606030504020204" pitchFamily="34" charset="0"/>
              </a:rPr>
              <a:t>   Proprietary and confidential. Do not distribute.</a:t>
            </a:r>
          </a:p>
        </p:txBody>
      </p:sp>
      <p:sp>
        <p:nvSpPr>
          <p:cNvPr id="6" name="Slide Number Placeholder 9">
            <a:extLst>
              <a:ext uri="{FF2B5EF4-FFF2-40B4-BE49-F238E27FC236}">
                <a16:creationId xmlns:a16="http://schemas.microsoft.com/office/drawing/2014/main" id="{C080657E-1D7E-9E3B-E040-89230D1628BB}"/>
              </a:ext>
            </a:extLst>
          </p:cNvPr>
          <p:cNvSpPr txBox="1">
            <a:spLocks/>
          </p:cNvSpPr>
          <p:nvPr userDrawn="1"/>
        </p:nvSpPr>
        <p:spPr>
          <a:xfrm>
            <a:off x="11281805" y="6400799"/>
            <a:ext cx="452995" cy="230293"/>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2FB999-8CE9-F74D-A269-3C1276EEB479}" type="slidenum">
              <a:rPr lang="en-US" sz="800" b="0" i="0" smtClean="0">
                <a:solidFill>
                  <a:schemeClr val="bg1"/>
                </a:solidFill>
                <a:latin typeface="Open Sans" panose="020B0606030504020204" pitchFamily="34" charset="0"/>
              </a:rPr>
              <a:pPr/>
              <a:t>‹#›</a:t>
            </a:fld>
            <a:endParaRPr lang="en-US" sz="800" b="0" i="0" dirty="0">
              <a:solidFill>
                <a:schemeClr val="bg1"/>
              </a:solidFill>
              <a:latin typeface="Open Sans" panose="020B0606030504020204" pitchFamily="34" charset="0"/>
            </a:endParaRPr>
          </a:p>
        </p:txBody>
      </p:sp>
      <p:sp>
        <p:nvSpPr>
          <p:cNvPr id="3" name="Content Placeholder 7">
            <a:extLst>
              <a:ext uri="{FF2B5EF4-FFF2-40B4-BE49-F238E27FC236}">
                <a16:creationId xmlns:a16="http://schemas.microsoft.com/office/drawing/2014/main" id="{ADE91C40-360F-95BD-8960-D2893021D848}"/>
              </a:ext>
            </a:extLst>
          </p:cNvPr>
          <p:cNvSpPr>
            <a:spLocks noGrp="1"/>
          </p:cNvSpPr>
          <p:nvPr>
            <p:ph sz="quarter" idx="14"/>
          </p:nvPr>
        </p:nvSpPr>
        <p:spPr>
          <a:xfrm>
            <a:off x="6400800" y="2057400"/>
            <a:ext cx="5334000" cy="3657600"/>
          </a:xfrm>
        </p:spPr>
        <p:txBody>
          <a:bodyPr/>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05720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image" Target="../media/image5.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image" Target="../media/image4.jpeg"/><Relationship Id="rId2" Type="http://schemas.openxmlformats.org/officeDocument/2006/relationships/slideLayout" Target="../slideLayouts/slideLayout20.xml"/><Relationship Id="rId16"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6" Type="http://schemas.openxmlformats.org/officeDocument/2006/relationships/image" Target="../media/image7.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6.jpe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image" Target="../media/image7.png"/><Relationship Id="rId2" Type="http://schemas.openxmlformats.org/officeDocument/2006/relationships/slideLayout" Target="../slideLayouts/slideLayout48.xml"/><Relationship Id="rId16" Type="http://schemas.openxmlformats.org/officeDocument/2006/relationships/image" Target="../media/image4.jpe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theme" Target="../theme/theme4.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FE9F4B-0069-43C0-A7FC-FCC8710D99A8}"/>
              </a:ext>
            </a:extLst>
          </p:cNvPr>
          <p:cNvSpPr>
            <a:spLocks noGrp="1"/>
          </p:cNvSpPr>
          <p:nvPr>
            <p:ph type="title"/>
          </p:nvPr>
        </p:nvSpPr>
        <p:spPr>
          <a:xfrm>
            <a:off x="457200" y="367002"/>
            <a:ext cx="11277600" cy="1234440"/>
          </a:xfrm>
          <a:prstGeom prst="rect">
            <a:avLst/>
          </a:prstGeom>
        </p:spPr>
        <p:txBody>
          <a:bodyPr vert="horz" lIns="0" tIns="0" rIns="0" bIns="0" rtlCol="0" anchor="t" anchorCtr="0">
            <a:noAutofit/>
          </a:bodyPr>
          <a:lstStyle/>
          <a:p>
            <a:r>
              <a:rPr lang="en-US"/>
              <a:t>[Slide title]</a:t>
            </a:r>
          </a:p>
        </p:txBody>
      </p:sp>
      <p:sp>
        <p:nvSpPr>
          <p:cNvPr id="3" name="Text Placeholder 2">
            <a:extLst>
              <a:ext uri="{FF2B5EF4-FFF2-40B4-BE49-F238E27FC236}">
                <a16:creationId xmlns:a16="http://schemas.microsoft.com/office/drawing/2014/main" id="{892A7E67-E960-49E5-9677-CEB203CF31BB}"/>
              </a:ext>
            </a:extLst>
          </p:cNvPr>
          <p:cNvSpPr>
            <a:spLocks noGrp="1"/>
          </p:cNvSpPr>
          <p:nvPr>
            <p:ph type="body" idx="1"/>
          </p:nvPr>
        </p:nvSpPr>
        <p:spPr>
          <a:xfrm>
            <a:off x="457200" y="1828800"/>
            <a:ext cx="11277599" cy="4114800"/>
          </a:xfrm>
          <a:prstGeom prst="rect">
            <a:avLst/>
          </a:prstGeom>
        </p:spPr>
        <p:txBody>
          <a:bodyPr vert="horz" lIns="0" tIns="0" rIns="0" bIns="0" spcCol="612648"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15B9C403-9B6B-6747-A18E-F1248CF30BE8}"/>
              </a:ext>
            </a:extLst>
          </p:cNvPr>
          <p:cNvSpPr txBox="1"/>
          <p:nvPr userDrawn="1"/>
        </p:nvSpPr>
        <p:spPr>
          <a:xfrm>
            <a:off x="457201" y="6400800"/>
            <a:ext cx="5327649" cy="230293"/>
          </a:xfrm>
          <a:prstGeom prst="rect">
            <a:avLst/>
          </a:prstGeom>
          <a:noFill/>
        </p:spPr>
        <p:txBody>
          <a:bodyPr wrap="square" lIns="0" tIns="9144" rIns="0" bIns="0" rtlCol="0">
            <a:noAutofit/>
          </a:bodyPr>
          <a:lstStyle/>
          <a:p>
            <a:pPr marL="0" indent="0">
              <a:lnSpc>
                <a:spcPct val="100000"/>
              </a:lnSpc>
              <a:spcBef>
                <a:spcPts val="0"/>
              </a:spcBef>
              <a:buClr>
                <a:schemeClr val="tx1"/>
              </a:buClr>
              <a:buSzPct val="100000"/>
              <a:buFont typeface="Graphik Regular"/>
              <a:buNone/>
            </a:pPr>
            <a:r>
              <a:rPr lang="en-US" sz="700" b="0" i="0" dirty="0">
                <a:latin typeface="Graphik-Medium" panose="020B0503030202060203" pitchFamily="34" charset="77"/>
              </a:rPr>
              <a:t>MSU</a:t>
            </a:r>
            <a:r>
              <a:rPr lang="en-US" sz="700" b="0" i="0" dirty="0">
                <a:latin typeface="Open Sans" panose="020B0606030504020204" pitchFamily="34" charset="0"/>
              </a:rPr>
              <a:t>   Proprietary and confidential. Do not distribute.</a:t>
            </a:r>
          </a:p>
        </p:txBody>
      </p:sp>
      <p:sp>
        <p:nvSpPr>
          <p:cNvPr id="11" name="Slide Number Placeholder 9">
            <a:extLst>
              <a:ext uri="{FF2B5EF4-FFF2-40B4-BE49-F238E27FC236}">
                <a16:creationId xmlns:a16="http://schemas.microsoft.com/office/drawing/2014/main" id="{55B90FC8-1680-274E-AB4A-AA40DF5A4A86}"/>
              </a:ext>
            </a:extLst>
          </p:cNvPr>
          <p:cNvSpPr txBox="1">
            <a:spLocks/>
          </p:cNvSpPr>
          <p:nvPr userDrawn="1"/>
        </p:nvSpPr>
        <p:spPr>
          <a:xfrm>
            <a:off x="11281805" y="6400799"/>
            <a:ext cx="452995" cy="230293"/>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2FB999-8CE9-F74D-A269-3C1276EEB479}" type="slidenum">
              <a:rPr lang="en-US" sz="800" b="0" i="0" smtClean="0">
                <a:solidFill>
                  <a:schemeClr val="tx1"/>
                </a:solidFill>
                <a:latin typeface="Open Sans" panose="020B0606030504020204" pitchFamily="34" charset="0"/>
              </a:rPr>
              <a:pPr/>
              <a:t>‹#›</a:t>
            </a:fld>
            <a:endParaRPr lang="en-US" sz="800" b="0" i="0" dirty="0">
              <a:solidFill>
                <a:schemeClr val="tx1"/>
              </a:solidFill>
              <a:latin typeface="Open Sans" panose="020B0606030504020204" pitchFamily="34" charset="0"/>
            </a:endParaRPr>
          </a:p>
        </p:txBody>
      </p:sp>
    </p:spTree>
    <p:extLst>
      <p:ext uri="{BB962C8B-B14F-4D97-AF65-F5344CB8AC3E}">
        <p14:creationId xmlns:p14="http://schemas.microsoft.com/office/powerpoint/2010/main" val="3945190091"/>
      </p:ext>
    </p:extLst>
  </p:cSld>
  <p:clrMap bg1="lt1" tx1="dk1" bg2="lt2" tx2="dk2" accent1="accent1" accent2="accent2" accent3="accent3" accent4="accent4" accent5="accent5" accent6="accent6" hlink="hlink" folHlink="folHlink"/>
  <p:sldLayoutIdLst>
    <p:sldLayoutId id="2147483662" r:id="rId1"/>
    <p:sldLayoutId id="2147483671" r:id="rId2"/>
    <p:sldLayoutId id="2147483675" r:id="rId3"/>
    <p:sldLayoutId id="2147483676" r:id="rId4"/>
    <p:sldLayoutId id="2147483788" r:id="rId5"/>
    <p:sldLayoutId id="2147483790" r:id="rId6"/>
    <p:sldLayoutId id="2147483677" r:id="rId7"/>
    <p:sldLayoutId id="2147483678" r:id="rId8"/>
    <p:sldLayoutId id="2147483787" r:id="rId9"/>
    <p:sldLayoutId id="2147483705" r:id="rId10"/>
    <p:sldLayoutId id="2147483708" r:id="rId11"/>
    <p:sldLayoutId id="2147483754" r:id="rId12"/>
    <p:sldLayoutId id="2147483758" r:id="rId13"/>
    <p:sldLayoutId id="2147483759" r:id="rId14"/>
    <p:sldLayoutId id="2147483760" r:id="rId15"/>
    <p:sldLayoutId id="2147484026" r:id="rId16"/>
    <p:sldLayoutId id="2147484027" r:id="rId17"/>
    <p:sldLayoutId id="2147484271" r:id="rId18"/>
  </p:sldLayoutIdLst>
  <p:hf sldNum="0" hdr="0" ftr="0" dt="0"/>
  <p:txStyles>
    <p:titleStyle>
      <a:lvl1pPr algn="l" defTabSz="914400" rtl="0" eaLnBrk="1" latinLnBrk="0" hangingPunct="1">
        <a:lnSpc>
          <a:spcPct val="100000"/>
        </a:lnSpc>
        <a:spcBef>
          <a:spcPct val="0"/>
        </a:spcBef>
        <a:buNone/>
        <a:defRPr sz="3200" b="0" i="0" kern="1200">
          <a:solidFill>
            <a:schemeClr val="tx1"/>
          </a:solidFill>
          <a:latin typeface="Open Sans Light" pitchFamily="2" charset="0"/>
          <a:ea typeface="+mj-ea"/>
          <a:cs typeface="+mj-cs"/>
        </a:defRPr>
      </a:lvl1pPr>
    </p:titleStyle>
    <p:bodyStyle>
      <a:lvl1pPr marL="171450" indent="-173736" algn="l" defTabSz="914400" rtl="0" eaLnBrk="1" latinLnBrk="0" hangingPunct="1">
        <a:lnSpc>
          <a:spcPct val="100000"/>
        </a:lnSpc>
        <a:spcBef>
          <a:spcPts val="1200"/>
        </a:spcBef>
        <a:buFont typeface="Graphik Regular" pitchFamily="34" charset="0"/>
        <a:buChar char="•"/>
        <a:defRPr sz="1200" b="0" i="0" kern="1200">
          <a:solidFill>
            <a:schemeClr val="tx1"/>
          </a:solidFill>
          <a:latin typeface="Open Sans" panose="020B0606030504020204" pitchFamily="34" charset="0"/>
          <a:ea typeface="+mn-ea"/>
          <a:cs typeface="+mn-cs"/>
        </a:defRPr>
      </a:lvl1pPr>
      <a:lvl2pPr marL="630936" indent="-173736" algn="l" defTabSz="914400" rtl="0" eaLnBrk="1" latinLnBrk="0" hangingPunct="1">
        <a:lnSpc>
          <a:spcPct val="100000"/>
        </a:lnSpc>
        <a:spcBef>
          <a:spcPts val="300"/>
        </a:spcBef>
        <a:buFont typeface="Graphik Regular" panose="020B0503030202060203" pitchFamily="34" charset="0"/>
        <a:buChar char="•"/>
        <a:defRPr sz="1200" b="0" i="0" kern="1200">
          <a:solidFill>
            <a:schemeClr val="tx1"/>
          </a:solidFill>
          <a:latin typeface="Open Sans" panose="020B0606030504020204" pitchFamily="34" charset="0"/>
          <a:ea typeface="+mn-ea"/>
          <a:cs typeface="+mn-cs"/>
        </a:defRPr>
      </a:lvl2pPr>
      <a:lvl3pPr marL="1088136" indent="-173736" algn="l" defTabSz="914400" rtl="0" eaLnBrk="1" latinLnBrk="0" hangingPunct="1">
        <a:lnSpc>
          <a:spcPct val="100000"/>
        </a:lnSpc>
        <a:spcBef>
          <a:spcPts val="300"/>
        </a:spcBef>
        <a:buFont typeface="Graphik Regular" panose="020B0503030202060203" pitchFamily="34" charset="0"/>
        <a:buChar char="•"/>
        <a:defRPr sz="1200" b="0" i="0" kern="1200">
          <a:solidFill>
            <a:schemeClr val="tx1"/>
          </a:solidFill>
          <a:latin typeface="Open Sans" panose="020B0606030504020204" pitchFamily="34" charset="0"/>
          <a:ea typeface="+mn-ea"/>
          <a:cs typeface="+mn-cs"/>
        </a:defRPr>
      </a:lvl3pPr>
      <a:lvl4pPr marL="1545336" indent="-173736" algn="l" defTabSz="914400" rtl="0" eaLnBrk="1" latinLnBrk="0" hangingPunct="1">
        <a:lnSpc>
          <a:spcPct val="100000"/>
        </a:lnSpc>
        <a:spcBef>
          <a:spcPts val="300"/>
        </a:spcBef>
        <a:buFont typeface="Graphik Regular" panose="020B0503030202060203" pitchFamily="34" charset="0"/>
        <a:buChar char="•"/>
        <a:defRPr sz="1200" b="0" i="0" kern="1200">
          <a:solidFill>
            <a:schemeClr val="tx1"/>
          </a:solidFill>
          <a:latin typeface="Open Sans" panose="020B0606030504020204" pitchFamily="34" charset="0"/>
          <a:ea typeface="+mn-ea"/>
          <a:cs typeface="+mn-cs"/>
        </a:defRPr>
      </a:lvl4pPr>
      <a:lvl5pPr marL="2002536" indent="-173736" algn="l" defTabSz="914400" rtl="0" eaLnBrk="1" latinLnBrk="0" hangingPunct="1">
        <a:lnSpc>
          <a:spcPct val="100000"/>
        </a:lnSpc>
        <a:spcBef>
          <a:spcPts val="300"/>
        </a:spcBef>
        <a:buFont typeface="Graphik Regular" panose="020B0503030202060203" pitchFamily="34" charset="0"/>
        <a:buChar char="•"/>
        <a:defRPr sz="1200" b="0" i="0" kern="1200">
          <a:solidFill>
            <a:schemeClr val="tx1"/>
          </a:solidFill>
          <a:latin typeface="Open Sans" panose="020B0606030504020204" pitchFamily="34" charset="0"/>
          <a:ea typeface="+mn-ea"/>
          <a:cs typeface="+mn-cs"/>
        </a:defRPr>
      </a:lvl5pPr>
      <a:lvl6pPr marL="2459736" indent="-173736" algn="l" defTabSz="914400" rtl="0" eaLnBrk="1" latinLnBrk="0" hangingPunct="1">
        <a:lnSpc>
          <a:spcPct val="100000"/>
        </a:lnSpc>
        <a:spcBef>
          <a:spcPts val="300"/>
        </a:spcBef>
        <a:buFont typeface="Graphik Regular" panose="020B0503030202060203" pitchFamily="34" charset="0"/>
        <a:buChar char="•"/>
        <a:defRPr sz="1200" kern="1200">
          <a:solidFill>
            <a:schemeClr val="tx1"/>
          </a:solidFill>
          <a:latin typeface="+mn-lt"/>
          <a:ea typeface="+mn-ea"/>
          <a:cs typeface="+mn-cs"/>
        </a:defRPr>
      </a:lvl6pPr>
      <a:lvl7pPr marL="2916936" indent="-173736" algn="l" defTabSz="914400" rtl="0" eaLnBrk="1" latinLnBrk="0" hangingPunct="1">
        <a:lnSpc>
          <a:spcPct val="100000"/>
        </a:lnSpc>
        <a:spcBef>
          <a:spcPts val="300"/>
        </a:spcBef>
        <a:buFont typeface="Graphik Regular" panose="020B0503030202060203" pitchFamily="34" charset="0"/>
        <a:buChar char="•"/>
        <a:defRPr sz="1200" kern="1200">
          <a:solidFill>
            <a:schemeClr val="tx1"/>
          </a:solidFill>
          <a:latin typeface="+mn-lt"/>
          <a:ea typeface="+mn-ea"/>
          <a:cs typeface="+mn-cs"/>
        </a:defRPr>
      </a:lvl7pPr>
      <a:lvl8pPr marL="3374136" indent="-173736" algn="l" defTabSz="914400" rtl="0" eaLnBrk="1" latinLnBrk="0" hangingPunct="1">
        <a:lnSpc>
          <a:spcPct val="100000"/>
        </a:lnSpc>
        <a:spcBef>
          <a:spcPts val="300"/>
        </a:spcBef>
        <a:buFont typeface="Graphik Regular" panose="020B0503030202060203" pitchFamily="34" charset="0"/>
        <a:buChar char="•"/>
        <a:defRPr sz="1200" kern="1200">
          <a:solidFill>
            <a:schemeClr val="tx1"/>
          </a:solidFill>
          <a:latin typeface="+mn-lt"/>
          <a:ea typeface="+mn-ea"/>
          <a:cs typeface="+mn-cs"/>
        </a:defRPr>
      </a:lvl8pPr>
      <a:lvl9pPr marL="3831336" indent="-173736" algn="l" defTabSz="914400" rtl="0" eaLnBrk="1" latinLnBrk="0" hangingPunct="1">
        <a:lnSpc>
          <a:spcPct val="100000"/>
        </a:lnSpc>
        <a:spcBef>
          <a:spcPts val="300"/>
        </a:spcBef>
        <a:buFont typeface="Graphik Regular" panose="020B0503030202060203"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4032">
          <p15:clr>
            <a:srgbClr val="F26B43"/>
          </p15:clr>
        </p15:guide>
        <p15:guide id="3" pos="288">
          <p15:clr>
            <a:srgbClr val="F26B43"/>
          </p15:clr>
        </p15:guide>
        <p15:guide id="5" pos="7392">
          <p15:clr>
            <a:srgbClr val="F26B43"/>
          </p15:clr>
        </p15:guide>
        <p15:guide id="7" pos="1774">
          <p15:clr>
            <a:srgbClr val="F26B43"/>
          </p15:clr>
        </p15:guide>
        <p15:guide id="8" pos="2158">
          <p15:clr>
            <a:srgbClr val="F26B43"/>
          </p15:clr>
        </p15:guide>
        <p15:guide id="9" pos="3644">
          <p15:clr>
            <a:srgbClr val="F26B43"/>
          </p15:clr>
        </p15:guide>
        <p15:guide id="10" pos="5520">
          <p15:clr>
            <a:srgbClr val="F26B43"/>
          </p15:clr>
        </p15:guide>
        <p15:guide id="11" pos="5906">
          <p15:clr>
            <a:srgbClr val="F26B43"/>
          </p15:clr>
        </p15:guide>
        <p15:guide id="12" pos="3840">
          <p15:clr>
            <a:srgbClr val="F26B43"/>
          </p15:clr>
        </p15:guide>
        <p15:guide id="13" orient="horz" pos="1152">
          <p15:clr>
            <a:srgbClr val="F26B43"/>
          </p15:clr>
        </p15:guide>
        <p15:guide id="14" orient="horz" pos="4032">
          <p15:clr>
            <a:srgbClr val="F26B43"/>
          </p15:clr>
        </p15:guide>
        <p15:guide id="15" orient="horz" pos="3744">
          <p15:clr>
            <a:srgbClr val="F26B43"/>
          </p15:clr>
        </p15:guide>
        <p15:guide id="20" orient="horz" pos="576">
          <p15:clr>
            <a:srgbClr val="F26B43"/>
          </p15:clr>
        </p15:guide>
        <p15:guide id="21" orient="horz" pos="38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g.jpg"/>
          <p:cNvPicPr>
            <a:picLocks noChangeAspect="1"/>
          </p:cNvPicPr>
          <p:nvPr/>
        </p:nvPicPr>
        <p:blipFill>
          <a:blip r:embed="rId17" cstate="email">
            <a:alphaModFix amt="60000"/>
            <a:extLst>
              <a:ext uri="{28A0092B-C50C-407E-A947-70E740481C1C}">
                <a14:useLocalDpi xmlns:a14="http://schemas.microsoft.com/office/drawing/2010/main" val="0"/>
              </a:ext>
            </a:extLst>
          </a:blip>
          <a:stretch>
            <a:fillRect/>
          </a:stretch>
        </p:blipFill>
        <p:spPr>
          <a:xfrm>
            <a:off x="0" y="-19707"/>
            <a:ext cx="12192000" cy="6877707"/>
          </a:xfrm>
          <a:prstGeom prst="rect">
            <a:avLst/>
          </a:prstGeom>
        </p:spPr>
      </p:pic>
      <p:sp>
        <p:nvSpPr>
          <p:cNvPr id="2" name="Title Placeholder 1"/>
          <p:cNvSpPr>
            <a:spLocks noGrp="1"/>
          </p:cNvSpPr>
          <p:nvPr>
            <p:ph type="title"/>
          </p:nvPr>
        </p:nvSpPr>
        <p:spPr>
          <a:xfrm>
            <a:off x="914997" y="274639"/>
            <a:ext cx="10667403"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14997" y="1600201"/>
            <a:ext cx="10667403" cy="395072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3" y="5940102"/>
            <a:ext cx="12191997" cy="917899"/>
          </a:xfrm>
          <a:prstGeom prst="rect">
            <a:avLst/>
          </a:prstGeom>
          <a:solidFill>
            <a:srgbClr val="5D17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TextBox 8"/>
          <p:cNvSpPr txBox="1"/>
          <p:nvPr userDrawn="1"/>
        </p:nvSpPr>
        <p:spPr>
          <a:xfrm>
            <a:off x="7210723" y="6051793"/>
            <a:ext cx="4581459" cy="369332"/>
          </a:xfrm>
          <a:prstGeom prst="rect">
            <a:avLst/>
          </a:prstGeom>
          <a:noFill/>
        </p:spPr>
        <p:txBody>
          <a:bodyPr wrap="square" rtlCol="0">
            <a:spAutoFit/>
          </a:bodyPr>
          <a:lstStyle/>
          <a:p>
            <a:pPr algn="r"/>
            <a:r>
              <a:rPr lang="en-US" sz="1800" dirty="0">
                <a:solidFill>
                  <a:schemeClr val="bg1"/>
                </a:solidFill>
                <a:latin typeface="+mj-lt"/>
              </a:rPr>
              <a:t>Office of Public Affairs</a:t>
            </a:r>
          </a:p>
        </p:txBody>
      </p:sp>
      <p:pic>
        <p:nvPicPr>
          <p:cNvPr id="5" name="Picture 4" descr="A black background with white text&#10;&#10;Description automatically generated with low confidence">
            <a:extLst>
              <a:ext uri="{FF2B5EF4-FFF2-40B4-BE49-F238E27FC236}">
                <a16:creationId xmlns:a16="http://schemas.microsoft.com/office/drawing/2014/main" id="{2288F20C-B8B8-010D-A0FF-44EC87C0DB5E}"/>
              </a:ext>
            </a:extLst>
          </p:cNvPr>
          <p:cNvPicPr>
            <a:picLocks noChangeAspect="1"/>
          </p:cNvPicPr>
          <p:nvPr userDrawn="1"/>
        </p:nvPicPr>
        <p:blipFill>
          <a:blip r:embed="rId18" cstate="email">
            <a:extLst>
              <a:ext uri="{28A0092B-C50C-407E-A947-70E740481C1C}">
                <a14:useLocalDpi xmlns:a14="http://schemas.microsoft.com/office/drawing/2010/main" val="0"/>
              </a:ext>
            </a:extLst>
          </a:blip>
          <a:stretch>
            <a:fillRect/>
          </a:stretch>
        </p:blipFill>
        <p:spPr>
          <a:xfrm>
            <a:off x="243017" y="6100051"/>
            <a:ext cx="3767186" cy="646331"/>
          </a:xfrm>
          <a:prstGeom prst="rect">
            <a:avLst/>
          </a:prstGeom>
        </p:spPr>
      </p:pic>
    </p:spTree>
    <p:extLst>
      <p:ext uri="{BB962C8B-B14F-4D97-AF65-F5344CB8AC3E}">
        <p14:creationId xmlns:p14="http://schemas.microsoft.com/office/powerpoint/2010/main" val="2701821334"/>
      </p:ext>
    </p:extLst>
  </p:cSld>
  <p:clrMap bg1="lt1" tx1="dk1" bg2="lt2" tx2="dk2" accent1="accent1" accent2="accent2" accent3="accent3" accent4="accent4" accent5="accent5" accent6="accent6" hlink="hlink" folHlink="folHlink"/>
  <p:sldLayoutIdLst>
    <p:sldLayoutId id="2147484788" r:id="rId1"/>
    <p:sldLayoutId id="2147484789" r:id="rId2"/>
    <p:sldLayoutId id="2147484790" r:id="rId3"/>
    <p:sldLayoutId id="2147484791" r:id="rId4"/>
    <p:sldLayoutId id="2147484792" r:id="rId5"/>
    <p:sldLayoutId id="2147484793" r:id="rId6"/>
    <p:sldLayoutId id="2147484794" r:id="rId7"/>
    <p:sldLayoutId id="2147484795" r:id="rId8"/>
    <p:sldLayoutId id="2147484796" r:id="rId9"/>
    <p:sldLayoutId id="2147484797" r:id="rId10"/>
    <p:sldLayoutId id="2147484798" r:id="rId11"/>
    <p:sldLayoutId id="2147484799" r:id="rId12"/>
    <p:sldLayoutId id="2147484800" r:id="rId13"/>
    <p:sldLayoutId id="2147484801" r:id="rId14"/>
    <p:sldLayoutId id="2147484802" r:id="rId15"/>
  </p:sldLayoutIdLst>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2D2E2B"/>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54565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54565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54565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g.jpg"/>
          <p:cNvPicPr>
            <a:picLocks noChangeAspect="1"/>
          </p:cNvPicPr>
          <p:nvPr/>
        </p:nvPicPr>
        <p:blipFill>
          <a:blip r:embed="rId15" cstate="email">
            <a:alphaModFix amt="60000"/>
            <a:extLst>
              <a:ext uri="{28A0092B-C50C-407E-A947-70E740481C1C}">
                <a14:useLocalDpi xmlns:a14="http://schemas.microsoft.com/office/drawing/2010/main" val="0"/>
              </a:ext>
            </a:extLst>
          </a:blip>
          <a:stretch>
            <a:fillRect/>
          </a:stretch>
        </p:blipFill>
        <p:spPr>
          <a:xfrm>
            <a:off x="0" y="-19707"/>
            <a:ext cx="12192000" cy="6877707"/>
          </a:xfrm>
          <a:prstGeom prst="rect">
            <a:avLst/>
          </a:prstGeom>
        </p:spPr>
      </p:pic>
      <p:sp>
        <p:nvSpPr>
          <p:cNvPr id="2" name="Title Placeholder 1"/>
          <p:cNvSpPr>
            <a:spLocks noGrp="1"/>
          </p:cNvSpPr>
          <p:nvPr>
            <p:ph type="title"/>
          </p:nvPr>
        </p:nvSpPr>
        <p:spPr>
          <a:xfrm>
            <a:off x="914997" y="274639"/>
            <a:ext cx="10667403"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4997" y="1600201"/>
            <a:ext cx="10667403" cy="39507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p:nvSpPr>
        <p:spPr>
          <a:xfrm>
            <a:off x="4" y="5940104"/>
            <a:ext cx="12191997" cy="917899"/>
          </a:xfrm>
          <a:prstGeom prst="rect">
            <a:avLst/>
          </a:prstGeom>
          <a:solidFill>
            <a:srgbClr val="5D17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Box 8"/>
          <p:cNvSpPr txBox="1"/>
          <p:nvPr userDrawn="1"/>
        </p:nvSpPr>
        <p:spPr>
          <a:xfrm>
            <a:off x="7210724" y="6216620"/>
            <a:ext cx="4615957" cy="369332"/>
          </a:xfrm>
          <a:prstGeom prst="rect">
            <a:avLst/>
          </a:prstGeom>
          <a:noFill/>
        </p:spPr>
        <p:txBody>
          <a:bodyPr wrap="square" rtlCol="0">
            <a:spAutoFit/>
          </a:bodyPr>
          <a:lstStyle/>
          <a:p>
            <a:pPr algn="r"/>
            <a:r>
              <a:rPr lang="en-US" sz="1800">
                <a:solidFill>
                  <a:schemeClr val="bg1"/>
                </a:solidFill>
                <a:latin typeface="+mj-lt"/>
              </a:rPr>
              <a:t>College of Arts &amp; Sciences</a:t>
            </a:r>
          </a:p>
        </p:txBody>
      </p:sp>
      <p:pic>
        <p:nvPicPr>
          <p:cNvPr id="10" name="Picture 9"/>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a:xfrm>
            <a:off x="299865" y="6126166"/>
            <a:ext cx="3309760" cy="567851"/>
          </a:xfrm>
          <a:prstGeom prst="rect">
            <a:avLst/>
          </a:prstGeom>
        </p:spPr>
      </p:pic>
    </p:spTree>
    <p:extLst>
      <p:ext uri="{BB962C8B-B14F-4D97-AF65-F5344CB8AC3E}">
        <p14:creationId xmlns:p14="http://schemas.microsoft.com/office/powerpoint/2010/main" val="3026285703"/>
      </p:ext>
    </p:extLst>
  </p:cSld>
  <p:clrMap bg1="lt1" tx1="dk1" bg2="lt2" tx2="dk2" accent1="accent1" accent2="accent2" accent3="accent3" accent4="accent4" accent5="accent5" accent6="accent6" hlink="hlink" folHlink="folHlink"/>
  <p:sldLayoutIdLst>
    <p:sldLayoutId id="2147484804" r:id="rId1"/>
    <p:sldLayoutId id="2147484805" r:id="rId2"/>
    <p:sldLayoutId id="2147484806" r:id="rId3"/>
    <p:sldLayoutId id="2147484807" r:id="rId4"/>
    <p:sldLayoutId id="2147484808" r:id="rId5"/>
    <p:sldLayoutId id="2147484809" r:id="rId6"/>
    <p:sldLayoutId id="2147484810" r:id="rId7"/>
    <p:sldLayoutId id="2147484811" r:id="rId8"/>
    <p:sldLayoutId id="2147484812" r:id="rId9"/>
    <p:sldLayoutId id="2147484813" r:id="rId10"/>
    <p:sldLayoutId id="2147484814" r:id="rId11"/>
    <p:sldLayoutId id="2147484815" r:id="rId12"/>
    <p:sldLayoutId id="2147484831" r:id="rId13"/>
  </p:sldLayoutIdLst>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rgbClr val="2D2E2B"/>
          </a:solidFill>
          <a:latin typeface="+mn-lt"/>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rgbClr val="545651"/>
          </a:solidFill>
          <a:latin typeface="+mn-lt"/>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rgbClr val="545651"/>
          </a:solidFill>
          <a:latin typeface="+mn-lt"/>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rgbClr val="54565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g.jpg"/>
          <p:cNvPicPr>
            <a:picLocks noChangeAspect="1"/>
          </p:cNvPicPr>
          <p:nvPr/>
        </p:nvPicPr>
        <p:blipFill>
          <a:blip r:embed="rId16" cstate="email">
            <a:alphaModFix amt="60000"/>
            <a:extLst>
              <a:ext uri="{28A0092B-C50C-407E-A947-70E740481C1C}">
                <a14:useLocalDpi xmlns:a14="http://schemas.microsoft.com/office/drawing/2010/main" val="0"/>
              </a:ext>
            </a:extLst>
          </a:blip>
          <a:stretch>
            <a:fillRect/>
          </a:stretch>
        </p:blipFill>
        <p:spPr>
          <a:xfrm>
            <a:off x="0" y="-19707"/>
            <a:ext cx="12192000" cy="6877707"/>
          </a:xfrm>
          <a:prstGeom prst="rect">
            <a:avLst/>
          </a:prstGeom>
        </p:spPr>
      </p:pic>
      <p:sp>
        <p:nvSpPr>
          <p:cNvPr id="2" name="Title Placeholder 1"/>
          <p:cNvSpPr>
            <a:spLocks noGrp="1"/>
          </p:cNvSpPr>
          <p:nvPr>
            <p:ph type="title"/>
          </p:nvPr>
        </p:nvSpPr>
        <p:spPr>
          <a:xfrm>
            <a:off x="914997" y="274639"/>
            <a:ext cx="10667403"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14997" y="1600201"/>
            <a:ext cx="10667403" cy="395072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3" y="5940102"/>
            <a:ext cx="12191997" cy="917899"/>
          </a:xfrm>
          <a:prstGeom prst="rect">
            <a:avLst/>
          </a:prstGeom>
          <a:solidFill>
            <a:srgbClr val="5D17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1" name="Picture 10"/>
          <p:cNvPicPr>
            <a:picLocks noChangeAspect="1"/>
          </p:cNvPicPr>
          <p:nvPr userDrawn="1"/>
        </p:nvPicPr>
        <p:blipFill>
          <a:blip r:embed="rId17" cstate="email">
            <a:extLst>
              <a:ext uri="{28A0092B-C50C-407E-A947-70E740481C1C}">
                <a14:useLocalDpi xmlns:a14="http://schemas.microsoft.com/office/drawing/2010/main" val="0"/>
              </a:ext>
            </a:extLst>
          </a:blip>
          <a:stretch>
            <a:fillRect/>
          </a:stretch>
        </p:blipFill>
        <p:spPr>
          <a:xfrm>
            <a:off x="399819" y="6126165"/>
            <a:ext cx="4413013" cy="567851"/>
          </a:xfrm>
          <a:prstGeom prst="rect">
            <a:avLst/>
          </a:prstGeom>
        </p:spPr>
      </p:pic>
      <p:sp>
        <p:nvSpPr>
          <p:cNvPr id="9" name="TextBox 8"/>
          <p:cNvSpPr txBox="1"/>
          <p:nvPr userDrawn="1"/>
        </p:nvSpPr>
        <p:spPr>
          <a:xfrm>
            <a:off x="7210723" y="6216621"/>
            <a:ext cx="4615957" cy="646331"/>
          </a:xfrm>
          <a:prstGeom prst="rect">
            <a:avLst/>
          </a:prstGeom>
          <a:noFill/>
        </p:spPr>
        <p:txBody>
          <a:bodyPr wrap="square" rtlCol="0">
            <a:spAutoFit/>
          </a:bodyPr>
          <a:lstStyle/>
          <a:p>
            <a:pPr algn="r"/>
            <a:endParaRPr lang="en-US" sz="1800" dirty="0">
              <a:solidFill>
                <a:schemeClr val="bg1"/>
              </a:solidFill>
              <a:latin typeface="+mj-lt"/>
            </a:endParaRPr>
          </a:p>
          <a:p>
            <a:pPr algn="r"/>
            <a:endParaRPr lang="en-US" sz="1800" dirty="0">
              <a:solidFill>
                <a:schemeClr val="bg1"/>
              </a:solidFill>
              <a:latin typeface="+mj-lt"/>
            </a:endParaRPr>
          </a:p>
        </p:txBody>
      </p:sp>
    </p:spTree>
    <p:extLst>
      <p:ext uri="{BB962C8B-B14F-4D97-AF65-F5344CB8AC3E}">
        <p14:creationId xmlns:p14="http://schemas.microsoft.com/office/powerpoint/2010/main" val="3535464230"/>
      </p:ext>
    </p:extLst>
  </p:cSld>
  <p:clrMap bg1="lt1" tx1="dk1" bg2="lt2" tx2="dk2" accent1="accent1" accent2="accent2" accent3="accent3" accent4="accent4" accent5="accent5" accent6="accent6" hlink="hlink" folHlink="folHlink"/>
  <p:sldLayoutIdLst>
    <p:sldLayoutId id="2147484817" r:id="rId1"/>
    <p:sldLayoutId id="2147484818" r:id="rId2"/>
    <p:sldLayoutId id="2147484819" r:id="rId3"/>
    <p:sldLayoutId id="2147484820" r:id="rId4"/>
    <p:sldLayoutId id="2147484821" r:id="rId5"/>
    <p:sldLayoutId id="2147484822" r:id="rId6"/>
    <p:sldLayoutId id="2147484823" r:id="rId7"/>
    <p:sldLayoutId id="2147484824" r:id="rId8"/>
    <p:sldLayoutId id="2147484825" r:id="rId9"/>
    <p:sldLayoutId id="2147484826" r:id="rId10"/>
    <p:sldLayoutId id="2147484827" r:id="rId11"/>
    <p:sldLayoutId id="2147484828" r:id="rId12"/>
    <p:sldLayoutId id="2147484829" r:id="rId13"/>
    <p:sldLayoutId id="2147484830" r:id="rId14"/>
  </p:sldLayoutIdLst>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2D2E2B"/>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54565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54565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54565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0.xml"/><Relationship Id="rId1" Type="http://schemas.openxmlformats.org/officeDocument/2006/relationships/video" Target="https://player.vimeo.com/video/815143529?app_id=122963" TargetMode="External"/><Relationship Id="rId5" Type="http://schemas.openxmlformats.org/officeDocument/2006/relationships/image" Target="../media/image19.jpe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3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image" Target="../media/image28.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bfountain@provost.msstate.edu" TargetMode="External"/><Relationship Id="rId2" Type="http://schemas.openxmlformats.org/officeDocument/2006/relationships/slideLayout" Target="../slideLayouts/slideLayout5.xml"/><Relationship Id="rId1" Type="http://schemas.openxmlformats.org/officeDocument/2006/relationships/video" Target="https://player.vimeo.com/video/806790570?app_id=122963" TargetMode="External"/><Relationship Id="rId6" Type="http://schemas.openxmlformats.org/officeDocument/2006/relationships/hyperlink" Target="https://www.msstate.edu/transformation/resources" TargetMode="External"/><Relationship Id="rId5" Type="http://schemas.openxmlformats.org/officeDocument/2006/relationships/image" Target="../media/image11.jp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5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4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3.pn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hyperlink" Target="http://www.ord.msstate.edu/" TargetMode="External"/><Relationship Id="rId2" Type="http://schemas.openxmlformats.org/officeDocument/2006/relationships/hyperlink" Target="mailto:stephanie@ord.msstate.edu" TargetMode="External"/><Relationship Id="rId1" Type="http://schemas.openxmlformats.org/officeDocument/2006/relationships/slideLayout" Target="../slideLayouts/slideLayout5.xml"/><Relationship Id="rId5" Type="http://schemas.openxmlformats.org/officeDocument/2006/relationships/image" Target="../media/image12.jpg"/><Relationship Id="rId4" Type="http://schemas.openxmlformats.org/officeDocument/2006/relationships/hyperlink" Target="https://mstate-my.sharepoint.com/:f:/g/personal/sth207_msstate_edu/Eoim2-iVnM1Kv1bOfA5o238Bn39mQ1J622CdgnYunTF38Q?e=Pvwdvx"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4.xml"/></Relationships>
</file>

<file path=ppt/slides/_rels/slide3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9.xml"/><Relationship Id="rId1" Type="http://schemas.openxmlformats.org/officeDocument/2006/relationships/slideLayout" Target="../slideLayouts/slideLayout37.xml"/><Relationship Id="rId4" Type="http://schemas.openxmlformats.org/officeDocument/2006/relationships/image" Target="../media/image86.png"/></Relationships>
</file>

<file path=ppt/slides/_rels/slide33.xml.rels><?xml version="1.0" encoding="UTF-8" standalone="yes"?>
<Relationships xmlns="http://schemas.openxmlformats.org/package/2006/relationships"><Relationship Id="rId3" Type="http://schemas.openxmlformats.org/officeDocument/2006/relationships/hyperlink" Target="mailto:snicholas@deanas.msstate.edu" TargetMode="External"/><Relationship Id="rId2" Type="http://schemas.openxmlformats.org/officeDocument/2006/relationships/hyperlink" Target="mailto:kbrown@deanas.msstate.edu" TargetMode="External"/><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46.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hand holding a bell&#10;&#10;Description automatically generated">
            <a:extLst>
              <a:ext uri="{FF2B5EF4-FFF2-40B4-BE49-F238E27FC236}">
                <a16:creationId xmlns:a16="http://schemas.microsoft.com/office/drawing/2014/main" id="{6DC3130D-588A-DB23-7518-06726017F5BF}"/>
              </a:ext>
            </a:extLst>
          </p:cNvPr>
          <p:cNvPicPr>
            <a:picLocks noChangeAspect="1"/>
          </p:cNvPicPr>
          <p:nvPr/>
        </p:nvPicPr>
        <p:blipFill rotWithShape="1">
          <a:blip r:embed="rId2"/>
          <a:srcRect l="18125" r="22764"/>
          <a:stretch/>
        </p:blipFill>
        <p:spPr>
          <a:xfrm>
            <a:off x="6096000" y="10"/>
            <a:ext cx="6096000" cy="6857990"/>
          </a:xfrm>
          <a:prstGeom prst="rect">
            <a:avLst/>
          </a:prstGeom>
          <a:noFill/>
        </p:spPr>
      </p:pic>
      <p:sp>
        <p:nvSpPr>
          <p:cNvPr id="12" name="Title 2">
            <a:extLst>
              <a:ext uri="{FF2B5EF4-FFF2-40B4-BE49-F238E27FC236}">
                <a16:creationId xmlns:a16="http://schemas.microsoft.com/office/drawing/2014/main" id="{5D53DE5A-8E46-CE05-512F-DD83F44FDDA3}"/>
              </a:ext>
            </a:extLst>
          </p:cNvPr>
          <p:cNvSpPr>
            <a:spLocks noGrp="1"/>
          </p:cNvSpPr>
          <p:nvPr>
            <p:ph type="ctrTitle"/>
          </p:nvPr>
        </p:nvSpPr>
        <p:spPr>
          <a:xfrm>
            <a:off x="457200" y="2985024"/>
            <a:ext cx="5203012" cy="3589587"/>
          </a:xfrm>
          <a:solidFill>
            <a:schemeClr val="bg2"/>
          </a:solidFill>
        </p:spPr>
        <p:txBody>
          <a:bodyPr anchor="t"/>
          <a:lstStyle/>
          <a:p>
            <a:pPr marL="0" indent="0">
              <a:lnSpc>
                <a:spcPct val="90000"/>
              </a:lnSpc>
            </a:pPr>
            <a:r>
              <a:rPr lang="en-US" sz="2800" b="1" dirty="0"/>
              <a:t>Telling Your Research Story: </a:t>
            </a:r>
            <a:br>
              <a:rPr lang="en-US" sz="2800" b="1" dirty="0"/>
            </a:br>
            <a:r>
              <a:rPr lang="en-US" sz="2800" b="1" dirty="0"/>
              <a:t>Leveraging MSU's Resources for Funding Success and Strategic Visibility</a:t>
            </a:r>
            <a:br>
              <a:rPr lang="en-US" sz="4000" b="1" dirty="0"/>
            </a:br>
            <a:endParaRPr lang="en-US" dirty="0"/>
          </a:p>
        </p:txBody>
      </p:sp>
      <p:sp>
        <p:nvSpPr>
          <p:cNvPr id="3" name="Content Placeholder 2">
            <a:extLst>
              <a:ext uri="{FF2B5EF4-FFF2-40B4-BE49-F238E27FC236}">
                <a16:creationId xmlns:a16="http://schemas.microsoft.com/office/drawing/2014/main" id="{BBE7D975-AD85-3326-30BA-5FA47E619062}"/>
              </a:ext>
            </a:extLst>
          </p:cNvPr>
          <p:cNvSpPr>
            <a:spLocks noGrp="1"/>
          </p:cNvSpPr>
          <p:nvPr>
            <p:ph type="body" sz="quarter" idx="12"/>
          </p:nvPr>
        </p:nvSpPr>
        <p:spPr>
          <a:xfrm>
            <a:off x="457200" y="1843658"/>
            <a:ext cx="3880532" cy="946150"/>
          </a:xfrm>
        </p:spPr>
        <p:txBody>
          <a:bodyPr anchor="ctr">
            <a:normAutofit/>
          </a:bodyPr>
          <a:lstStyle/>
          <a:p>
            <a:pPr marL="0" indent="0">
              <a:lnSpc>
                <a:spcPct val="90000"/>
              </a:lnSpc>
              <a:buNone/>
            </a:pPr>
            <a:r>
              <a:rPr lang="en-US" sz="1300" b="1" dirty="0"/>
              <a:t>9.6.23</a:t>
            </a:r>
          </a:p>
          <a:p>
            <a:pPr>
              <a:lnSpc>
                <a:spcPct val="90000"/>
              </a:lnSpc>
            </a:pPr>
            <a:r>
              <a:rPr lang="en-US" sz="1300" b="1" dirty="0"/>
              <a:t>Office of Research &amp; Economic Development</a:t>
            </a:r>
          </a:p>
          <a:p>
            <a:pPr marL="0" indent="0">
              <a:lnSpc>
                <a:spcPct val="90000"/>
              </a:lnSpc>
              <a:buNone/>
            </a:pPr>
            <a:endParaRPr lang="en-US" sz="1300" b="1" dirty="0"/>
          </a:p>
        </p:txBody>
      </p:sp>
      <p:pic>
        <p:nvPicPr>
          <p:cNvPr id="8" name="Picture 7">
            <a:extLst>
              <a:ext uri="{FF2B5EF4-FFF2-40B4-BE49-F238E27FC236}">
                <a16:creationId xmlns:a16="http://schemas.microsoft.com/office/drawing/2014/main" id="{7A64051E-C9F7-2C60-DA33-38B4A287CCEE}"/>
              </a:ext>
            </a:extLst>
          </p:cNvPr>
          <p:cNvPicPr>
            <a:picLocks noChangeAspect="1"/>
          </p:cNvPicPr>
          <p:nvPr/>
        </p:nvPicPr>
        <p:blipFill rotWithShape="1">
          <a:blip r:embed="rId3"/>
          <a:srcRect t="1429"/>
          <a:stretch/>
        </p:blipFill>
        <p:spPr>
          <a:xfrm>
            <a:off x="457200" y="4670241"/>
            <a:ext cx="1924276" cy="1904370"/>
          </a:xfrm>
          <a:prstGeom prst="rect">
            <a:avLst/>
          </a:prstGeom>
        </p:spPr>
      </p:pic>
    </p:spTree>
    <p:extLst>
      <p:ext uri="{BB962C8B-B14F-4D97-AF65-F5344CB8AC3E}">
        <p14:creationId xmlns:p14="http://schemas.microsoft.com/office/powerpoint/2010/main" val="1426238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AF5F8-37C8-421D-7087-6E96A377AF3D}"/>
              </a:ext>
            </a:extLst>
          </p:cNvPr>
          <p:cNvSpPr>
            <a:spLocks noGrp="1"/>
          </p:cNvSpPr>
          <p:nvPr>
            <p:ph type="title"/>
          </p:nvPr>
        </p:nvSpPr>
        <p:spPr/>
        <p:txBody>
          <a:bodyPr anchor="ctr">
            <a:normAutofit/>
          </a:bodyPr>
          <a:lstStyle/>
          <a:p>
            <a:pPr>
              <a:lnSpc>
                <a:spcPct val="90000"/>
              </a:lnSpc>
            </a:pPr>
            <a:r>
              <a:rPr lang="en-US" sz="3700" dirty="0">
                <a:latin typeface="Open Sans" panose="020B0606030504020204" pitchFamily="34" charset="0"/>
                <a:ea typeface="Open Sans" panose="020B0606030504020204" pitchFamily="34" charset="0"/>
                <a:cs typeface="Open Sans" panose="020B0606030504020204" pitchFamily="34" charset="0"/>
              </a:rPr>
              <a:t>In-house produced brand video</a:t>
            </a:r>
          </a:p>
        </p:txBody>
      </p:sp>
      <p:pic>
        <p:nvPicPr>
          <p:cNvPr id="4" name="Picture 3">
            <a:extLst>
              <a:ext uri="{FF2B5EF4-FFF2-40B4-BE49-F238E27FC236}">
                <a16:creationId xmlns:a16="http://schemas.microsoft.com/office/drawing/2014/main" id="{668ECDB3-8351-D2E9-FDE8-C4C74F8C41FF}"/>
              </a:ext>
            </a:extLst>
          </p:cNvPr>
          <p:cNvPicPr>
            <a:picLocks noChangeAspect="1"/>
          </p:cNvPicPr>
          <p:nvPr/>
        </p:nvPicPr>
        <p:blipFill>
          <a:blip r:embed="rId4"/>
          <a:stretch>
            <a:fillRect/>
          </a:stretch>
        </p:blipFill>
        <p:spPr>
          <a:xfrm>
            <a:off x="2238756" y="1458257"/>
            <a:ext cx="7714488" cy="394148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Online Media 2" title="Taking Care of What Matters">
            <a:hlinkClick r:id="" action="ppaction://media"/>
            <a:extLst>
              <a:ext uri="{FF2B5EF4-FFF2-40B4-BE49-F238E27FC236}">
                <a16:creationId xmlns:a16="http://schemas.microsoft.com/office/drawing/2014/main" id="{BC9CA4D2-3F5F-7C8F-F22F-E42BAFB990B8}"/>
              </a:ext>
            </a:extLst>
          </p:cNvPr>
          <p:cNvPicPr>
            <a:picLocks noRot="1" noChangeAspect="1"/>
          </p:cNvPicPr>
          <p:nvPr>
            <a:videoFile r:link="rId1"/>
          </p:nvPr>
        </p:nvPicPr>
        <p:blipFill>
          <a:blip r:embed="rId5"/>
          <a:stretch>
            <a:fillRect/>
          </a:stretch>
        </p:blipFill>
        <p:spPr>
          <a:xfrm>
            <a:off x="1661160" y="1114153"/>
            <a:ext cx="8869680" cy="4837097"/>
          </a:xfrm>
          <a:prstGeom prst="rect">
            <a:avLst/>
          </a:prstGeom>
        </p:spPr>
      </p:pic>
    </p:spTree>
    <p:extLst>
      <p:ext uri="{BB962C8B-B14F-4D97-AF65-F5344CB8AC3E}">
        <p14:creationId xmlns:p14="http://schemas.microsoft.com/office/powerpoint/2010/main" val="399260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997" y="274639"/>
            <a:ext cx="10667403" cy="1143000"/>
          </a:xfrm>
        </p:spPr>
        <p:txBody>
          <a:bodyPr anchor="ctr">
            <a:normAutofit fontScale="90000"/>
          </a:bodyPr>
          <a:lstStyle/>
          <a:p>
            <a:pPr>
              <a:lnSpc>
                <a:spcPct val="90000"/>
              </a:lnSpc>
            </a:pPr>
            <a:r>
              <a:rPr kumimoji="0" lang="en-US" sz="28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We believe an integrated communications strategy is integral to activating the brand and creating clarity for internal and external audiences. </a:t>
            </a:r>
            <a:br>
              <a:rPr kumimoji="0" lang="en-US" sz="2100" b="0" i="0" u="none" strike="noStrike" kern="1200" cap="none" spc="0" normalizeH="0" baseline="0" noProof="0" dirty="0">
                <a:ln>
                  <a:noFill/>
                </a:ln>
                <a:effectLst/>
                <a:uLnTx/>
                <a:uFillTx/>
              </a:rPr>
            </a:br>
            <a:endParaRPr lang="en-US" sz="2100" dirty="0"/>
          </a:p>
        </p:txBody>
      </p:sp>
      <p:graphicFrame>
        <p:nvGraphicFramePr>
          <p:cNvPr id="10" name="TextBox 1">
            <a:extLst>
              <a:ext uri="{FF2B5EF4-FFF2-40B4-BE49-F238E27FC236}">
                <a16:creationId xmlns:a16="http://schemas.microsoft.com/office/drawing/2014/main" id="{166EB60F-87E3-7A8E-477C-51469EBB3323}"/>
              </a:ext>
            </a:extLst>
          </p:cNvPr>
          <p:cNvGraphicFramePr/>
          <p:nvPr>
            <p:extLst>
              <p:ext uri="{D42A27DB-BD31-4B8C-83A1-F6EECF244321}">
                <p14:modId xmlns:p14="http://schemas.microsoft.com/office/powerpoint/2010/main" val="2853212169"/>
              </p:ext>
            </p:extLst>
          </p:nvPr>
        </p:nvGraphicFramePr>
        <p:xfrm>
          <a:off x="914996" y="1647497"/>
          <a:ext cx="10667403" cy="39507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3192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152266" y="566904"/>
            <a:ext cx="9887465" cy="2309836"/>
          </a:xfrm>
        </p:spPr>
        <p:txBody>
          <a:bodyPr>
            <a:noAutofit/>
          </a:bodyPr>
          <a:lstStyle/>
          <a:p>
            <a:r>
              <a:rPr lang="en-US" sz="4800" b="1" dirty="0">
                <a:latin typeface="Open Sans" panose="020B0606030504020204" pitchFamily="34" charset="0"/>
                <a:ea typeface="Open Sans" panose="020B0606030504020204" pitchFamily="34" charset="0"/>
                <a:cs typeface="Open Sans" panose="020B0606030504020204" pitchFamily="34" charset="0"/>
              </a:rPr>
              <a:t> </a:t>
            </a:r>
            <a:br>
              <a:rPr lang="en-US" sz="4800" b="1" dirty="0">
                <a:latin typeface="Open Sans" panose="020B0606030504020204" pitchFamily="34" charset="0"/>
                <a:ea typeface="Open Sans" panose="020B0606030504020204" pitchFamily="34" charset="0"/>
                <a:cs typeface="Open Sans" panose="020B0606030504020204" pitchFamily="34" charset="0"/>
              </a:rPr>
            </a:br>
            <a:endParaRPr lang="en-US" sz="4800" dirty="0"/>
          </a:p>
        </p:txBody>
      </p:sp>
      <p:sp>
        <p:nvSpPr>
          <p:cNvPr id="6" name="Subtitle 5"/>
          <p:cNvSpPr>
            <a:spLocks noGrp="1"/>
          </p:cNvSpPr>
          <p:nvPr>
            <p:ph type="subTitle" idx="1"/>
          </p:nvPr>
        </p:nvSpPr>
        <p:spPr>
          <a:xfrm>
            <a:off x="858794" y="3051717"/>
            <a:ext cx="10474411" cy="2150478"/>
          </a:xfrm>
        </p:spPr>
        <p:txBody>
          <a:bodyPr>
            <a:normAutofit/>
          </a:bodyPr>
          <a:lstStyle/>
          <a:p>
            <a:r>
              <a:rPr lang="en-US" b="1" i="1" dirty="0">
                <a:latin typeface="Open Sans" panose="020B0606030504020204" pitchFamily="34" charset="0"/>
                <a:ea typeface="Open Sans" panose="020B0606030504020204" pitchFamily="34" charset="0"/>
                <a:cs typeface="Open Sans" panose="020B0606030504020204" pitchFamily="34" charset="0"/>
              </a:rPr>
              <a:t> </a:t>
            </a:r>
          </a:p>
        </p:txBody>
      </p:sp>
      <p:grpSp>
        <p:nvGrpSpPr>
          <p:cNvPr id="2" name="Group 1">
            <a:extLst>
              <a:ext uri="{FF2B5EF4-FFF2-40B4-BE49-F238E27FC236}">
                <a16:creationId xmlns:a16="http://schemas.microsoft.com/office/drawing/2014/main" id="{0C26EDFF-9FF8-7140-98B6-F9465291FB88}"/>
              </a:ext>
            </a:extLst>
          </p:cNvPr>
          <p:cNvGrpSpPr/>
          <p:nvPr/>
        </p:nvGrpSpPr>
        <p:grpSpPr>
          <a:xfrm>
            <a:off x="2862837" y="1626273"/>
            <a:ext cx="6164946" cy="4377406"/>
            <a:chOff x="1869136" y="1273392"/>
            <a:chExt cx="4531664" cy="3217699"/>
          </a:xfrm>
        </p:grpSpPr>
        <p:sp>
          <p:nvSpPr>
            <p:cNvPr id="3" name="Oval 2">
              <a:extLst>
                <a:ext uri="{FF2B5EF4-FFF2-40B4-BE49-F238E27FC236}">
                  <a16:creationId xmlns:a16="http://schemas.microsoft.com/office/drawing/2014/main" id="{40DB74BD-0B69-BC2A-D185-32F4D824CB62}"/>
                </a:ext>
              </a:extLst>
            </p:cNvPr>
            <p:cNvSpPr/>
            <p:nvPr/>
          </p:nvSpPr>
          <p:spPr>
            <a:xfrm>
              <a:off x="3021998" y="1786603"/>
              <a:ext cx="2283600" cy="2283600"/>
            </a:xfrm>
            <a:prstGeom prst="ellipse">
              <a:avLst/>
            </a:prstGeom>
            <a:noFill/>
            <a:ln w="28575" cap="sq" cmpd="sng" algn="ctr">
              <a:solidFill>
                <a:srgbClr val="000000"/>
              </a:solidFill>
              <a:prstDash val="solid"/>
            </a:ln>
            <a:effectLst/>
          </p:spPr>
          <p:txBody>
            <a:bodyPr lIns="91440" tIns="45720" rIns="91440" bIns="4572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0000"/>
                </a:solidFill>
                <a:effectLst/>
                <a:uLnTx/>
                <a:uFillTx/>
                <a:latin typeface="Open Sans" pitchFamily="2" charset="0"/>
                <a:ea typeface="+mn-ea"/>
                <a:cs typeface="+mn-cs"/>
              </a:endParaRPr>
            </a:p>
          </p:txBody>
        </p:sp>
        <p:sp>
          <p:nvSpPr>
            <p:cNvPr id="4" name="Rectangle 3">
              <a:extLst>
                <a:ext uri="{FF2B5EF4-FFF2-40B4-BE49-F238E27FC236}">
                  <a16:creationId xmlns:a16="http://schemas.microsoft.com/office/drawing/2014/main" id="{D779659C-32C7-81ED-BA04-572081ED9ABE}"/>
                </a:ext>
              </a:extLst>
            </p:cNvPr>
            <p:cNvSpPr/>
            <p:nvPr/>
          </p:nvSpPr>
          <p:spPr>
            <a:xfrm>
              <a:off x="5266112" y="3075460"/>
              <a:ext cx="1134688" cy="457200"/>
            </a:xfrm>
            <a:prstGeom prst="rect">
              <a:avLst/>
            </a:prstGeom>
            <a:noFill/>
            <a:ln w="12700" cap="sq" cmpd="sng" algn="ctr">
              <a:noFill/>
              <a:prstDash val="solid"/>
            </a:ln>
            <a:effectLst/>
          </p:spPr>
          <p:txBody>
            <a:bodyPr lIns="91440" tIns="45720" rIns="91440" bIns="4572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Open Sans" pitchFamily="2" charset="0"/>
                  <a:ea typeface="Graphik Semibold" charset="0"/>
                  <a:cs typeface="Calibri" panose="020F0502020204030204" pitchFamily="34" charset="0"/>
                </a:rPr>
                <a:t>SATELLITE CAMPUS/ONLINE </a:t>
              </a:r>
            </a:p>
          </p:txBody>
        </p:sp>
        <p:sp>
          <p:nvSpPr>
            <p:cNvPr id="7" name="Rectangle 6">
              <a:extLst>
                <a:ext uri="{FF2B5EF4-FFF2-40B4-BE49-F238E27FC236}">
                  <a16:creationId xmlns:a16="http://schemas.microsoft.com/office/drawing/2014/main" id="{EEC546C6-8DC1-D931-9080-597A5326FBC9}"/>
                </a:ext>
              </a:extLst>
            </p:cNvPr>
            <p:cNvSpPr/>
            <p:nvPr/>
          </p:nvSpPr>
          <p:spPr>
            <a:xfrm>
              <a:off x="2190707" y="1847484"/>
              <a:ext cx="1002312" cy="457200"/>
            </a:xfrm>
            <a:prstGeom prst="rect">
              <a:avLst/>
            </a:prstGeom>
            <a:noFill/>
            <a:ln w="12700" cap="sq" cmpd="sng" algn="ctr">
              <a:noFill/>
              <a:prstDash val="solid"/>
            </a:ln>
            <a:effectLst/>
          </p:spPr>
          <p:txBody>
            <a:bodyPr lIns="91440" tIns="45720" rIns="91440" bIns="4572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Open Sans" pitchFamily="2" charset="0"/>
                  <a:ea typeface="Graphik Semibold" charset="0"/>
                  <a:cs typeface="Calibri" panose="020F0502020204030204" pitchFamily="34" charset="0"/>
                </a:rPr>
                <a:t>OUR COLLEGES</a:t>
              </a:r>
            </a:p>
          </p:txBody>
        </p:sp>
        <p:sp>
          <p:nvSpPr>
            <p:cNvPr id="8" name="Rectangle 7">
              <a:extLst>
                <a:ext uri="{FF2B5EF4-FFF2-40B4-BE49-F238E27FC236}">
                  <a16:creationId xmlns:a16="http://schemas.microsoft.com/office/drawing/2014/main" id="{B34388B9-75C0-66BF-68A3-035E7E6CEC6D}"/>
                </a:ext>
              </a:extLst>
            </p:cNvPr>
            <p:cNvSpPr/>
            <p:nvPr/>
          </p:nvSpPr>
          <p:spPr>
            <a:xfrm>
              <a:off x="2482344" y="4000215"/>
              <a:ext cx="1718310" cy="457200"/>
            </a:xfrm>
            <a:prstGeom prst="rect">
              <a:avLst/>
            </a:prstGeom>
            <a:noFill/>
            <a:ln w="12700" cap="sq" cmpd="sng" algn="ctr">
              <a:noFill/>
              <a:prstDash val="solid"/>
            </a:ln>
            <a:effectLst/>
          </p:spPr>
          <p:txBody>
            <a:bodyPr lIns="91440" tIns="45720" rIns="91440" bIns="4572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Open Sans" pitchFamily="2" charset="0"/>
                  <a:ea typeface="Graphik Semibold" charset="0"/>
                  <a:cs typeface="Calibri" panose="020F0502020204030204" pitchFamily="34" charset="0"/>
                </a:rPr>
                <a:t>LIBRARIES </a:t>
              </a:r>
            </a:p>
          </p:txBody>
        </p:sp>
        <p:sp>
          <p:nvSpPr>
            <p:cNvPr id="9" name="Rectangle 8">
              <a:extLst>
                <a:ext uri="{FF2B5EF4-FFF2-40B4-BE49-F238E27FC236}">
                  <a16:creationId xmlns:a16="http://schemas.microsoft.com/office/drawing/2014/main" id="{B84D7079-412A-9BC6-3F90-E0652B3944F6}"/>
                </a:ext>
              </a:extLst>
            </p:cNvPr>
            <p:cNvSpPr/>
            <p:nvPr/>
          </p:nvSpPr>
          <p:spPr>
            <a:xfrm>
              <a:off x="1869136" y="2953474"/>
              <a:ext cx="1333629" cy="457200"/>
            </a:xfrm>
            <a:prstGeom prst="rect">
              <a:avLst/>
            </a:prstGeom>
            <a:noFill/>
            <a:ln w="12700" cap="sq" cmpd="sng" algn="ctr">
              <a:noFill/>
              <a:prstDash val="solid"/>
            </a:ln>
            <a:effectLst/>
          </p:spPr>
          <p:txBody>
            <a:bodyPr lIns="91440" tIns="45720" rIns="91440" bIns="4572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Open Sans"/>
                  <a:ea typeface="Graphik Semibold" charset="0"/>
                  <a:cs typeface="Calibri"/>
                </a:rPr>
                <a:t>ATHLETIC DEPARTMENT </a:t>
              </a:r>
              <a:endParaRPr kumimoji="0" lang="en-US" sz="1200" b="1" i="0" u="none" strike="noStrike" kern="0" cap="none" spc="0" normalizeH="0" baseline="0" noProof="0" dirty="0">
                <a:ln>
                  <a:noFill/>
                </a:ln>
                <a:solidFill>
                  <a:srgbClr val="000000"/>
                </a:solidFill>
                <a:effectLst/>
                <a:uLnTx/>
                <a:uFillTx/>
                <a:latin typeface="Open Sans" pitchFamily="2" charset="0"/>
                <a:ea typeface="Graphik Semibold" charset="0"/>
                <a:cs typeface="Calibri" panose="020F0502020204030204" pitchFamily="34" charset="0"/>
              </a:endParaRPr>
            </a:p>
          </p:txBody>
        </p:sp>
        <p:sp>
          <p:nvSpPr>
            <p:cNvPr id="10" name="Rectangle 9">
              <a:extLst>
                <a:ext uri="{FF2B5EF4-FFF2-40B4-BE49-F238E27FC236}">
                  <a16:creationId xmlns:a16="http://schemas.microsoft.com/office/drawing/2014/main" id="{779D0E2D-45DF-34BF-1B41-4C2C899B0225}"/>
                </a:ext>
              </a:extLst>
            </p:cNvPr>
            <p:cNvSpPr/>
            <p:nvPr/>
          </p:nvSpPr>
          <p:spPr>
            <a:xfrm>
              <a:off x="3530138" y="1273392"/>
              <a:ext cx="1264920" cy="457200"/>
            </a:xfrm>
            <a:prstGeom prst="rect">
              <a:avLst/>
            </a:prstGeom>
            <a:noFill/>
            <a:ln w="12700" cap="sq" cmpd="sng" algn="ctr">
              <a:noFill/>
              <a:prstDash val="solid"/>
            </a:ln>
            <a:effectLst/>
          </p:spPr>
          <p:txBody>
            <a:bodyPr lIns="91440" tIns="45720" rIns="91440" bIns="4572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Open Sans" pitchFamily="2" charset="0"/>
                  <a:ea typeface="Graphik Semibold" charset="0"/>
                  <a:cs typeface="Calibri" panose="020F0502020204030204" pitchFamily="34" charset="0"/>
                </a:rPr>
                <a:t>OFFICE OF THE PRESIDENT </a:t>
              </a:r>
            </a:p>
          </p:txBody>
        </p:sp>
        <p:sp>
          <p:nvSpPr>
            <p:cNvPr id="11" name="Oval 10">
              <a:extLst>
                <a:ext uri="{FF2B5EF4-FFF2-40B4-BE49-F238E27FC236}">
                  <a16:creationId xmlns:a16="http://schemas.microsoft.com/office/drawing/2014/main" id="{0A53D842-CB73-947F-051F-4F39835C74A8}"/>
                </a:ext>
              </a:extLst>
            </p:cNvPr>
            <p:cNvSpPr/>
            <p:nvPr/>
          </p:nvSpPr>
          <p:spPr>
            <a:xfrm>
              <a:off x="4091268" y="1717230"/>
              <a:ext cx="142659" cy="135508"/>
            </a:xfrm>
            <a:prstGeom prst="ellipse">
              <a:avLst/>
            </a:prstGeom>
            <a:solidFill>
              <a:srgbClr val="000000"/>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Open Sans" panose="020B0606030504020204" pitchFamily="34" charset="0"/>
                <a:ea typeface="Arial" charset="0"/>
                <a:cs typeface="Arial" charset="0"/>
              </a:endParaRPr>
            </a:p>
          </p:txBody>
        </p:sp>
        <p:sp>
          <p:nvSpPr>
            <p:cNvPr id="12" name="Oval 11">
              <a:extLst>
                <a:ext uri="{FF2B5EF4-FFF2-40B4-BE49-F238E27FC236}">
                  <a16:creationId xmlns:a16="http://schemas.microsoft.com/office/drawing/2014/main" id="{97C432C1-25F7-AAF0-0AD2-2B6A89497E9D}"/>
                </a:ext>
              </a:extLst>
            </p:cNvPr>
            <p:cNvSpPr/>
            <p:nvPr/>
          </p:nvSpPr>
          <p:spPr>
            <a:xfrm>
              <a:off x="3524486" y="3846636"/>
              <a:ext cx="142659" cy="135508"/>
            </a:xfrm>
            <a:prstGeom prst="ellipse">
              <a:avLst/>
            </a:prstGeom>
            <a:solidFill>
              <a:srgbClr val="000000"/>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Open Sans" panose="020B0606030504020204" pitchFamily="34" charset="0"/>
                <a:ea typeface="Arial" charset="0"/>
                <a:cs typeface="Arial" charset="0"/>
              </a:endParaRPr>
            </a:p>
          </p:txBody>
        </p:sp>
        <p:sp>
          <p:nvSpPr>
            <p:cNvPr id="13" name="Oval 12">
              <a:extLst>
                <a:ext uri="{FF2B5EF4-FFF2-40B4-BE49-F238E27FC236}">
                  <a16:creationId xmlns:a16="http://schemas.microsoft.com/office/drawing/2014/main" id="{502340D5-3A12-AF96-9265-9CF983CF22D7}"/>
                </a:ext>
              </a:extLst>
            </p:cNvPr>
            <p:cNvSpPr/>
            <p:nvPr/>
          </p:nvSpPr>
          <p:spPr>
            <a:xfrm>
              <a:off x="5212252" y="3122874"/>
              <a:ext cx="142659" cy="135508"/>
            </a:xfrm>
            <a:prstGeom prst="ellipse">
              <a:avLst/>
            </a:prstGeom>
            <a:solidFill>
              <a:srgbClr val="000000"/>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Open Sans" panose="020B0606030504020204" pitchFamily="34" charset="0"/>
                <a:ea typeface="Arial" charset="0"/>
                <a:cs typeface="Arial" charset="0"/>
              </a:endParaRPr>
            </a:p>
          </p:txBody>
        </p:sp>
        <p:sp>
          <p:nvSpPr>
            <p:cNvPr id="14" name="Oval 13">
              <a:extLst>
                <a:ext uri="{FF2B5EF4-FFF2-40B4-BE49-F238E27FC236}">
                  <a16:creationId xmlns:a16="http://schemas.microsoft.com/office/drawing/2014/main" id="{E54F1829-B432-F226-5088-99F8AD979595}"/>
                </a:ext>
              </a:extLst>
            </p:cNvPr>
            <p:cNvSpPr/>
            <p:nvPr/>
          </p:nvSpPr>
          <p:spPr>
            <a:xfrm>
              <a:off x="5033377" y="2189132"/>
              <a:ext cx="142659" cy="135508"/>
            </a:xfrm>
            <a:prstGeom prst="ellipse">
              <a:avLst/>
            </a:prstGeom>
            <a:solidFill>
              <a:srgbClr val="5D1725"/>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B0F0"/>
                </a:solidFill>
                <a:effectLst/>
                <a:uLnTx/>
                <a:uFillTx/>
                <a:latin typeface="Open Sans" panose="020B0606030504020204" pitchFamily="34" charset="0"/>
                <a:ea typeface="Arial" charset="0"/>
                <a:cs typeface="Arial" charset="0"/>
              </a:endParaRPr>
            </a:p>
          </p:txBody>
        </p:sp>
        <p:sp>
          <p:nvSpPr>
            <p:cNvPr id="15" name="Oval 14">
              <a:extLst>
                <a:ext uri="{FF2B5EF4-FFF2-40B4-BE49-F238E27FC236}">
                  <a16:creationId xmlns:a16="http://schemas.microsoft.com/office/drawing/2014/main" id="{4C30008F-932E-E59D-ED87-A8A270F9A7E2}"/>
                </a:ext>
              </a:extLst>
            </p:cNvPr>
            <p:cNvSpPr/>
            <p:nvPr/>
          </p:nvSpPr>
          <p:spPr>
            <a:xfrm>
              <a:off x="2984102" y="3075860"/>
              <a:ext cx="142659" cy="135508"/>
            </a:xfrm>
            <a:prstGeom prst="ellipse">
              <a:avLst/>
            </a:prstGeom>
            <a:solidFill>
              <a:srgbClr val="000000"/>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Open Sans" panose="020B0606030504020204" pitchFamily="34" charset="0"/>
                <a:ea typeface="Arial" charset="0"/>
                <a:cs typeface="Arial" charset="0"/>
              </a:endParaRPr>
            </a:p>
          </p:txBody>
        </p:sp>
        <p:sp>
          <p:nvSpPr>
            <p:cNvPr id="16" name="Oval 15">
              <a:extLst>
                <a:ext uri="{FF2B5EF4-FFF2-40B4-BE49-F238E27FC236}">
                  <a16:creationId xmlns:a16="http://schemas.microsoft.com/office/drawing/2014/main" id="{BD7159F2-69FC-E0DE-EAFF-63F9A5A790F6}"/>
                </a:ext>
              </a:extLst>
            </p:cNvPr>
            <p:cNvSpPr/>
            <p:nvPr/>
          </p:nvSpPr>
          <p:spPr>
            <a:xfrm>
              <a:off x="3253102" y="2104642"/>
              <a:ext cx="142659" cy="135508"/>
            </a:xfrm>
            <a:prstGeom prst="ellipse">
              <a:avLst/>
            </a:prstGeom>
            <a:solidFill>
              <a:srgbClr val="000000"/>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Open Sans" panose="020B0606030504020204" pitchFamily="34" charset="0"/>
                <a:ea typeface="Arial" charset="0"/>
                <a:cs typeface="Arial" charset="0"/>
              </a:endParaRPr>
            </a:p>
          </p:txBody>
        </p:sp>
        <p:sp>
          <p:nvSpPr>
            <p:cNvPr id="17" name="Rectangle 16">
              <a:extLst>
                <a:ext uri="{FF2B5EF4-FFF2-40B4-BE49-F238E27FC236}">
                  <a16:creationId xmlns:a16="http://schemas.microsoft.com/office/drawing/2014/main" id="{7BF7F9B1-04B8-3C18-F773-6D2A11C3FC06}"/>
                </a:ext>
              </a:extLst>
            </p:cNvPr>
            <p:cNvSpPr/>
            <p:nvPr/>
          </p:nvSpPr>
          <p:spPr>
            <a:xfrm>
              <a:off x="4386203" y="4033891"/>
              <a:ext cx="1264920" cy="457200"/>
            </a:xfrm>
            <a:prstGeom prst="rect">
              <a:avLst/>
            </a:prstGeom>
            <a:noFill/>
            <a:ln w="12700" cap="sq" cmpd="sng" algn="ctr">
              <a:noFill/>
              <a:prstDash val="solid"/>
            </a:ln>
            <a:effectLst/>
          </p:spPr>
          <p:txBody>
            <a:bodyPr lIns="91440" tIns="45720" rIns="91440" bIns="4572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Open Sans" pitchFamily="2" charset="0"/>
                  <a:ea typeface="Graphik Semibold" charset="0"/>
                  <a:cs typeface="Calibri" panose="020F0502020204030204" pitchFamily="34" charset="0"/>
                </a:rPr>
                <a:t>STUDENT EXPERIENCES </a:t>
              </a:r>
            </a:p>
          </p:txBody>
        </p:sp>
        <p:sp>
          <p:nvSpPr>
            <p:cNvPr id="18" name="Oval 17">
              <a:extLst>
                <a:ext uri="{FF2B5EF4-FFF2-40B4-BE49-F238E27FC236}">
                  <a16:creationId xmlns:a16="http://schemas.microsoft.com/office/drawing/2014/main" id="{6F3FBFE0-315B-95AE-2AE7-38567D8100FA}"/>
                </a:ext>
              </a:extLst>
            </p:cNvPr>
            <p:cNvSpPr/>
            <p:nvPr/>
          </p:nvSpPr>
          <p:spPr>
            <a:xfrm>
              <a:off x="4597545" y="3865056"/>
              <a:ext cx="142659" cy="135508"/>
            </a:xfrm>
            <a:prstGeom prst="ellipse">
              <a:avLst/>
            </a:prstGeom>
            <a:solidFill>
              <a:srgbClr val="000000"/>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Open Sans" panose="020B0606030504020204" pitchFamily="34" charset="0"/>
                <a:ea typeface="Arial" charset="0"/>
                <a:cs typeface="Arial" charset="0"/>
              </a:endParaRPr>
            </a:p>
          </p:txBody>
        </p:sp>
        <p:sp>
          <p:nvSpPr>
            <p:cNvPr id="19" name="Rectangle 18">
              <a:extLst>
                <a:ext uri="{FF2B5EF4-FFF2-40B4-BE49-F238E27FC236}">
                  <a16:creationId xmlns:a16="http://schemas.microsoft.com/office/drawing/2014/main" id="{CC465575-6070-1225-F6D7-ED0FDACB0E51}"/>
                </a:ext>
              </a:extLst>
            </p:cNvPr>
            <p:cNvSpPr/>
            <p:nvPr/>
          </p:nvSpPr>
          <p:spPr>
            <a:xfrm>
              <a:off x="3253102" y="2681945"/>
              <a:ext cx="1879292" cy="457200"/>
            </a:xfrm>
            <a:prstGeom prst="rect">
              <a:avLst/>
            </a:prstGeom>
            <a:noFill/>
            <a:ln w="12700" cap="sq" cmpd="sng" algn="ctr">
              <a:noFill/>
              <a:prstDash val="solid"/>
            </a:ln>
            <a:effectLst/>
          </p:spPr>
          <p:txBody>
            <a:bodyPr lIns="91440" tIns="45720" rIns="91440" bIns="4572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5D1725"/>
                </a:solidFill>
                <a:effectLst/>
                <a:uLnTx/>
                <a:uFillTx/>
                <a:latin typeface="Open Sans" pitchFamily="2" charset="0"/>
                <a:ea typeface="Graphik Semibold" charset="0"/>
                <a:cs typeface="Calibri" panose="020F0502020204030204" pitchFamily="34" charset="0"/>
              </a:endParaRPr>
            </a:p>
          </p:txBody>
        </p:sp>
      </p:grpSp>
      <p:pic>
        <p:nvPicPr>
          <p:cNvPr id="20" name="Picture 2" descr="Mississippi State Bulldogs - Wikipedia">
            <a:extLst>
              <a:ext uri="{FF2B5EF4-FFF2-40B4-BE49-F238E27FC236}">
                <a16:creationId xmlns:a16="http://schemas.microsoft.com/office/drawing/2014/main" id="{413E01EC-B011-77DF-D18B-2AB7332EC36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45368" y="3138503"/>
            <a:ext cx="2222500" cy="135294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E7AC0341-906B-C621-9017-A5778A3D1D6A}"/>
              </a:ext>
            </a:extLst>
          </p:cNvPr>
          <p:cNvSpPr txBox="1"/>
          <p:nvPr/>
        </p:nvSpPr>
        <p:spPr>
          <a:xfrm>
            <a:off x="5299314" y="4575930"/>
            <a:ext cx="129199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D1725"/>
                </a:solidFill>
                <a:effectLst/>
                <a:uLnTx/>
                <a:uFillTx/>
                <a:latin typeface="Open Sans" pitchFamily="2" charset="0"/>
                <a:ea typeface="+mn-ea"/>
                <a:cs typeface="+mn-cs"/>
              </a:rPr>
              <a:t>OUR VISION &amp; IDENTITY  </a:t>
            </a:r>
          </a:p>
        </p:txBody>
      </p:sp>
      <p:sp>
        <p:nvSpPr>
          <p:cNvPr id="22" name="TextBox 21">
            <a:extLst>
              <a:ext uri="{FF2B5EF4-FFF2-40B4-BE49-F238E27FC236}">
                <a16:creationId xmlns:a16="http://schemas.microsoft.com/office/drawing/2014/main" id="{4A559867-70E3-F014-5C7F-2F9B77352046}"/>
              </a:ext>
            </a:extLst>
          </p:cNvPr>
          <p:cNvSpPr txBox="1"/>
          <p:nvPr/>
        </p:nvSpPr>
        <p:spPr>
          <a:xfrm>
            <a:off x="134007" y="387402"/>
            <a:ext cx="12192000" cy="954107"/>
          </a:xfrm>
          <a:prstGeom prst="rect">
            <a:avLst/>
          </a:prstGeom>
          <a:noFill/>
        </p:spPr>
        <p:txBody>
          <a:bodyPr wrap="square" rtlCol="0">
            <a:spAutoFit/>
          </a:bodyPr>
          <a:lstStyle/>
          <a:p>
            <a:r>
              <a:rPr lang="en-US" sz="2800" dirty="0">
                <a:latin typeface="Open Sans Light"/>
                <a:ea typeface="Open Sans Light"/>
                <a:cs typeface="Open Sans Light"/>
              </a:rPr>
              <a:t>An integrated comms strategy creates a thread that infuses a common voice throughout all our communications …</a:t>
            </a:r>
            <a:endParaRPr lang="en-US" sz="2800" dirty="0"/>
          </a:p>
        </p:txBody>
      </p:sp>
      <p:sp>
        <p:nvSpPr>
          <p:cNvPr id="23" name="TextBox 22">
            <a:extLst>
              <a:ext uri="{FF2B5EF4-FFF2-40B4-BE49-F238E27FC236}">
                <a16:creationId xmlns:a16="http://schemas.microsoft.com/office/drawing/2014/main" id="{06B1E62C-52A8-0275-DDBE-4E5EF0635F93}"/>
              </a:ext>
            </a:extLst>
          </p:cNvPr>
          <p:cNvSpPr txBox="1"/>
          <p:nvPr/>
        </p:nvSpPr>
        <p:spPr>
          <a:xfrm>
            <a:off x="7410864" y="2728551"/>
            <a:ext cx="205244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Open Sans" pitchFamily="2" charset="0"/>
                <a:ea typeface="Graphik Semibold" charset="0"/>
                <a:cs typeface="Calibri" panose="020F0502020204030204" pitchFamily="34" charset="0"/>
              </a:rPr>
              <a:t>CENTERS &amp; INSTITUTES </a:t>
            </a:r>
          </a:p>
        </p:txBody>
      </p:sp>
    </p:spTree>
    <p:extLst>
      <p:ext uri="{BB962C8B-B14F-4D97-AF65-F5344CB8AC3E}">
        <p14:creationId xmlns:p14="http://schemas.microsoft.com/office/powerpoint/2010/main" val="1368485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26598" y="56117"/>
            <a:ext cx="9887465" cy="2309836"/>
          </a:xfrm>
        </p:spPr>
        <p:txBody>
          <a:bodyPr>
            <a:noAutofit/>
          </a:bodyPr>
          <a:lstStyle/>
          <a:p>
            <a:r>
              <a:rPr lang="en-US" sz="2800" dirty="0">
                <a:solidFill>
                  <a:schemeClr val="tx1"/>
                </a:solidFill>
                <a:latin typeface="Open Sans Light" pitchFamily="2" charset="0"/>
                <a:ea typeface="Open Sans Light" pitchFamily="2" charset="0"/>
                <a:cs typeface="Open Sans Light" pitchFamily="2" charset="0"/>
              </a:rPr>
              <a:t>… while allowing MSU communicators to be creative and craft messaging for their specific audiences and agendas.</a:t>
            </a:r>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br>
              <a:rPr lang="en-US" sz="4800" b="1" dirty="0">
                <a:latin typeface="Open Sans" panose="020B0606030504020204" pitchFamily="34" charset="0"/>
                <a:ea typeface="Open Sans" panose="020B0606030504020204" pitchFamily="34" charset="0"/>
                <a:cs typeface="Open Sans" panose="020B0606030504020204" pitchFamily="34" charset="0"/>
              </a:rPr>
            </a:br>
            <a:endParaRPr lang="en-US" sz="4800" dirty="0"/>
          </a:p>
        </p:txBody>
      </p:sp>
      <p:sp>
        <p:nvSpPr>
          <p:cNvPr id="6" name="Subtitle 5"/>
          <p:cNvSpPr>
            <a:spLocks noGrp="1"/>
          </p:cNvSpPr>
          <p:nvPr>
            <p:ph type="subTitle" idx="1"/>
          </p:nvPr>
        </p:nvSpPr>
        <p:spPr>
          <a:xfrm>
            <a:off x="2935829" y="4572000"/>
            <a:ext cx="7678234" cy="1308112"/>
          </a:xfrm>
        </p:spPr>
        <p:txBody>
          <a:bodyPr>
            <a:normAutofit fontScale="47500" lnSpcReduction="20000"/>
          </a:bodyPr>
          <a:lstStyle/>
          <a:p>
            <a:pPr marL="285750" marR="0" lvl="0" indent="-285750" algn="l" defTabSz="914400" rtl="0" eaLnBrk="1" fontAlgn="auto" latinLnBrk="0" hangingPunct="1">
              <a:lnSpc>
                <a:spcPct val="100000"/>
              </a:lnSpc>
              <a:spcBef>
                <a:spcPts val="600"/>
              </a:spcBef>
              <a:spcAft>
                <a:spcPts val="0"/>
              </a:spcAft>
              <a:buClr>
                <a:srgbClr val="000000"/>
              </a:buClr>
              <a:buSzPct val="100000"/>
              <a:buFont typeface="Arial" panose="020B0604020202020204" pitchFamily="34" charset="0"/>
              <a:buChar char="•"/>
              <a:tabLst/>
              <a:defRPr/>
            </a:pPr>
            <a:r>
              <a:rPr kumimoji="0" lang="en-US" sz="32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Ensures we are all aligned in our verbal and visual identity and presents a cohesive brand to internal and external audiences </a:t>
            </a:r>
          </a:p>
          <a:p>
            <a:pPr marL="285750" marR="0" lvl="0" indent="-285750" algn="l" defTabSz="914400" rtl="0" eaLnBrk="1" fontAlgn="auto" latinLnBrk="0" hangingPunct="1">
              <a:lnSpc>
                <a:spcPct val="100000"/>
              </a:lnSpc>
              <a:spcBef>
                <a:spcPts val="600"/>
              </a:spcBef>
              <a:spcAft>
                <a:spcPts val="0"/>
              </a:spcAft>
              <a:buClr>
                <a:srgbClr val="000000"/>
              </a:buClr>
              <a:buSzPct val="100000"/>
              <a:buFont typeface="Arial" panose="020B0604020202020204" pitchFamily="34" charset="0"/>
              <a:buChar char="•"/>
              <a:tabLst/>
              <a:defRPr/>
            </a:pPr>
            <a:r>
              <a:rPr kumimoji="0" lang="en-US" sz="32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Allows for creativity with audience-specific content that communicates your unique vantage point at the university </a:t>
            </a:r>
          </a:p>
          <a:p>
            <a:pPr marL="285750" marR="0" lvl="0" indent="-285750" algn="l" defTabSz="914400" rtl="0" eaLnBrk="1" fontAlgn="auto" latinLnBrk="0" hangingPunct="1">
              <a:lnSpc>
                <a:spcPct val="100000"/>
              </a:lnSpc>
              <a:spcBef>
                <a:spcPts val="600"/>
              </a:spcBef>
              <a:spcAft>
                <a:spcPts val="0"/>
              </a:spcAft>
              <a:buClr>
                <a:srgbClr val="000000"/>
              </a:buClr>
              <a:buSzPct val="100000"/>
              <a:buFont typeface="Arial" panose="020B0604020202020204" pitchFamily="34" charset="0"/>
              <a:buChar char="•"/>
              <a:tabLst/>
              <a:defRPr/>
            </a:pPr>
            <a:r>
              <a:rPr kumimoji="0" lang="en-US" sz="32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Creates clarity for audiences and increases brand awareness </a:t>
            </a:r>
          </a:p>
          <a:p>
            <a:endParaRPr lang="en-US" b="1" i="1"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D97ABB81-147A-38C0-5EAC-69EE23EC884B}"/>
              </a:ext>
            </a:extLst>
          </p:cNvPr>
          <p:cNvSpPr/>
          <p:nvPr/>
        </p:nvSpPr>
        <p:spPr>
          <a:xfrm>
            <a:off x="4462221" y="2166425"/>
            <a:ext cx="6322754" cy="1397977"/>
          </a:xfrm>
          <a:prstGeom prst="rect">
            <a:avLst/>
          </a:prstGeom>
          <a:solidFill>
            <a:srgbClr val="B3431E"/>
          </a:solidFill>
          <a:ln w="12700" cap="sq" cmpd="sng" algn="ctr">
            <a:solidFill>
              <a:srgbClr val="B3431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Open Sans" panose="020B0606030504020204" pitchFamily="34" charset="0"/>
              <a:ea typeface="+mn-ea"/>
              <a:cs typeface="+mn-cs"/>
            </a:endParaRPr>
          </a:p>
        </p:txBody>
      </p:sp>
      <p:sp>
        <p:nvSpPr>
          <p:cNvPr id="3" name="Rectangle 2">
            <a:extLst>
              <a:ext uri="{FF2B5EF4-FFF2-40B4-BE49-F238E27FC236}">
                <a16:creationId xmlns:a16="http://schemas.microsoft.com/office/drawing/2014/main" id="{BEBB1C78-1607-6BB9-101B-7BD62B7E6C42}"/>
              </a:ext>
            </a:extLst>
          </p:cNvPr>
          <p:cNvSpPr/>
          <p:nvPr/>
        </p:nvSpPr>
        <p:spPr>
          <a:xfrm>
            <a:off x="1925854" y="2166425"/>
            <a:ext cx="1766057" cy="1397977"/>
          </a:xfrm>
          <a:prstGeom prst="rect">
            <a:avLst/>
          </a:prstGeom>
          <a:solidFill>
            <a:srgbClr val="5D1725"/>
          </a:solidFill>
          <a:ln w="12700" cap="sq" cmpd="sng" algn="ctr">
            <a:solidFill>
              <a:srgbClr val="5D172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Open Sans" panose="020B0606030504020204" pitchFamily="34" charset="0"/>
              <a:ea typeface="+mn-ea"/>
              <a:cs typeface="+mn-cs"/>
            </a:endParaRPr>
          </a:p>
        </p:txBody>
      </p:sp>
      <p:sp>
        <p:nvSpPr>
          <p:cNvPr id="4" name="Rectangle 3">
            <a:extLst>
              <a:ext uri="{FF2B5EF4-FFF2-40B4-BE49-F238E27FC236}">
                <a16:creationId xmlns:a16="http://schemas.microsoft.com/office/drawing/2014/main" id="{95285B52-4AD2-F1EE-7FA4-DF5680F5AB2D}"/>
              </a:ext>
            </a:extLst>
          </p:cNvPr>
          <p:cNvSpPr/>
          <p:nvPr/>
        </p:nvSpPr>
        <p:spPr>
          <a:xfrm>
            <a:off x="1977032" y="2540334"/>
            <a:ext cx="1663700" cy="650158"/>
          </a:xfrm>
          <a:prstGeom prst="rect">
            <a:avLst/>
          </a:prstGeom>
          <a:noFill/>
          <a:ln w="12700" cap="sq"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Open Sans" pitchFamily="2" charset="0"/>
                <a:ea typeface="+mn-ea"/>
                <a:cs typeface="+mn-cs"/>
              </a:rPr>
              <a:t>MSU BRAND IDENTITY &amp; PURPOSE </a:t>
            </a:r>
          </a:p>
        </p:txBody>
      </p:sp>
      <p:sp>
        <p:nvSpPr>
          <p:cNvPr id="7" name="Rectangle 6">
            <a:extLst>
              <a:ext uri="{FF2B5EF4-FFF2-40B4-BE49-F238E27FC236}">
                <a16:creationId xmlns:a16="http://schemas.microsoft.com/office/drawing/2014/main" id="{D82FBDEB-FBE7-1128-DE60-9DF15A357C71}"/>
              </a:ext>
            </a:extLst>
          </p:cNvPr>
          <p:cNvSpPr/>
          <p:nvPr/>
        </p:nvSpPr>
        <p:spPr>
          <a:xfrm>
            <a:off x="6740570" y="2540334"/>
            <a:ext cx="1766057" cy="650158"/>
          </a:xfrm>
          <a:prstGeom prst="rect">
            <a:avLst/>
          </a:prstGeom>
          <a:noFill/>
          <a:ln w="12700" cap="sq"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Open Sans" pitchFamily="2" charset="0"/>
                <a:ea typeface="+mn-ea"/>
                <a:cs typeface="+mn-cs"/>
              </a:rPr>
              <a:t>YOUR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Open Sans" pitchFamily="2" charset="0"/>
                <a:ea typeface="+mn-ea"/>
                <a:cs typeface="+mn-cs"/>
              </a:rPr>
              <a:t>SPECIFIC CONTENT </a:t>
            </a:r>
          </a:p>
        </p:txBody>
      </p:sp>
      <p:sp>
        <p:nvSpPr>
          <p:cNvPr id="8" name="Rectangle 7">
            <a:extLst>
              <a:ext uri="{FF2B5EF4-FFF2-40B4-BE49-F238E27FC236}">
                <a16:creationId xmlns:a16="http://schemas.microsoft.com/office/drawing/2014/main" id="{3CB8AA5E-E577-21C0-8F06-AC1CD672A4FE}"/>
              </a:ext>
            </a:extLst>
          </p:cNvPr>
          <p:cNvSpPr/>
          <p:nvPr/>
        </p:nvSpPr>
        <p:spPr>
          <a:xfrm>
            <a:off x="2365750" y="3620030"/>
            <a:ext cx="886265" cy="381586"/>
          </a:xfrm>
          <a:prstGeom prst="rect">
            <a:avLst/>
          </a:prstGeom>
          <a:noFill/>
          <a:ln w="12700" cap="sq"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Open Sans" panose="020B0606030504020204" pitchFamily="34" charset="0"/>
                <a:ea typeface="+mn-ea"/>
                <a:cs typeface="+mn-cs"/>
              </a:rPr>
              <a:t>20%</a:t>
            </a:r>
          </a:p>
        </p:txBody>
      </p:sp>
      <p:sp>
        <p:nvSpPr>
          <p:cNvPr id="9" name="Rectangle 8">
            <a:extLst>
              <a:ext uri="{FF2B5EF4-FFF2-40B4-BE49-F238E27FC236}">
                <a16:creationId xmlns:a16="http://schemas.microsoft.com/office/drawing/2014/main" id="{32C788F6-1454-6A09-921A-418755E7BDE4}"/>
              </a:ext>
            </a:extLst>
          </p:cNvPr>
          <p:cNvSpPr/>
          <p:nvPr/>
        </p:nvSpPr>
        <p:spPr>
          <a:xfrm>
            <a:off x="7180466" y="3620030"/>
            <a:ext cx="886265" cy="381586"/>
          </a:xfrm>
          <a:prstGeom prst="rect">
            <a:avLst/>
          </a:prstGeom>
          <a:noFill/>
          <a:ln w="12700" cap="sq"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Open Sans" panose="020B0606030504020204" pitchFamily="34" charset="0"/>
                <a:ea typeface="+mn-ea"/>
                <a:cs typeface="+mn-cs"/>
              </a:rPr>
              <a:t>80%</a:t>
            </a:r>
          </a:p>
        </p:txBody>
      </p:sp>
      <p:sp>
        <p:nvSpPr>
          <p:cNvPr id="10" name="TextBox 9">
            <a:extLst>
              <a:ext uri="{FF2B5EF4-FFF2-40B4-BE49-F238E27FC236}">
                <a16:creationId xmlns:a16="http://schemas.microsoft.com/office/drawing/2014/main" id="{11DBAA27-7900-0E18-4079-233233E029A7}"/>
              </a:ext>
            </a:extLst>
          </p:cNvPr>
          <p:cNvSpPr txBox="1"/>
          <p:nvPr/>
        </p:nvSpPr>
        <p:spPr>
          <a:xfrm>
            <a:off x="1758232" y="4117531"/>
            <a:ext cx="298756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5D1725"/>
                </a:solidFill>
                <a:effectLst/>
                <a:uLnTx/>
                <a:uFillTx/>
                <a:latin typeface="Open Sans" panose="020B0606030504020204" pitchFamily="34" charset="0"/>
                <a:ea typeface="+mn-ea"/>
                <a:cs typeface="+mn-cs"/>
              </a:rPr>
              <a:t>BENEFITS OF THIS APPROACH </a:t>
            </a:r>
          </a:p>
        </p:txBody>
      </p:sp>
      <p:pic>
        <p:nvPicPr>
          <p:cNvPr id="11" name="Graphic 10" descr="Sunrise outline">
            <a:extLst>
              <a:ext uri="{FF2B5EF4-FFF2-40B4-BE49-F238E27FC236}">
                <a16:creationId xmlns:a16="http://schemas.microsoft.com/office/drawing/2014/main" id="{17671040-3034-297B-9CC5-18D98C865D0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43832" y="4768856"/>
            <a:ext cx="914400" cy="914400"/>
          </a:xfrm>
          <a:prstGeom prst="rect">
            <a:avLst/>
          </a:prstGeom>
        </p:spPr>
      </p:pic>
    </p:spTree>
    <p:extLst>
      <p:ext uri="{BB962C8B-B14F-4D97-AF65-F5344CB8AC3E}">
        <p14:creationId xmlns:p14="http://schemas.microsoft.com/office/powerpoint/2010/main" val="219574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10360" y="425015"/>
            <a:ext cx="7654158" cy="1127888"/>
          </a:xfrm>
        </p:spPr>
        <p:txBody>
          <a:bodyPr>
            <a:noAutofit/>
          </a:bodyPr>
          <a:lstStyle/>
          <a:p>
            <a:r>
              <a:rPr lang="en-US" sz="3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Voice is </a:t>
            </a:r>
            <a:r>
              <a:rPr lang="en-US" sz="3200" i="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how</a:t>
            </a:r>
            <a:r>
              <a:rPr lang="en-US" sz="3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we say what we say</a:t>
            </a:r>
            <a:r>
              <a:rPr lang="en-US" sz="32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br>
              <a:rPr lang="en-US" sz="4800" b="1" dirty="0">
                <a:latin typeface="Open Sans" panose="020B0606030504020204" pitchFamily="34" charset="0"/>
                <a:ea typeface="Open Sans" panose="020B0606030504020204" pitchFamily="34" charset="0"/>
                <a:cs typeface="Open Sans" panose="020B0606030504020204" pitchFamily="34" charset="0"/>
              </a:rPr>
            </a:br>
            <a:endParaRPr lang="en-US" sz="4800" dirty="0"/>
          </a:p>
        </p:txBody>
      </p:sp>
      <p:sp>
        <p:nvSpPr>
          <p:cNvPr id="6" name="Subtitle 5"/>
          <p:cNvSpPr>
            <a:spLocks noGrp="1"/>
          </p:cNvSpPr>
          <p:nvPr>
            <p:ph type="subTitle" idx="1"/>
          </p:nvPr>
        </p:nvSpPr>
        <p:spPr>
          <a:xfrm>
            <a:off x="385828" y="1552903"/>
            <a:ext cx="5928261" cy="2150478"/>
          </a:xfrm>
        </p:spPr>
        <p:txBody>
          <a:bodyPr>
            <a:normAutofit fontScale="47500" lnSpcReduction="20000"/>
          </a:bodyPr>
          <a:lstStyle/>
          <a:p>
            <a:pPr marL="0" marR="0" lvl="0" indent="0" algn="l" defTabSz="914400" rtl="0" eaLnBrk="1" fontAlgn="auto" latinLnBrk="0" hangingPunct="1">
              <a:lnSpc>
                <a:spcPct val="100000"/>
              </a:lnSpc>
              <a:spcBef>
                <a:spcPts val="1200"/>
              </a:spcBef>
              <a:spcAft>
                <a:spcPts val="0"/>
              </a:spcAft>
              <a:buClrTx/>
              <a:buSzTx/>
              <a:buFont typeface="Graphik Regular" pitchFamily="34" charset="0"/>
              <a:buNone/>
              <a:tabLst/>
              <a:defRPr/>
            </a:pPr>
            <a:r>
              <a:rPr kumimoji="0" lang="en-US" sz="3200" b="1" i="0" u="none" strike="noStrike" kern="1200" cap="none" spc="0" normalizeH="0" baseline="0" noProof="0" dirty="0">
                <a:ln>
                  <a:noFill/>
                </a:ln>
                <a:solidFill>
                  <a:srgbClr val="5D1725"/>
                </a:solidFill>
                <a:effectLst/>
                <a:uLnTx/>
                <a:uFillTx/>
                <a:latin typeface="Open Sans" pitchFamily="2" charset="0"/>
                <a:ea typeface="+mn-ea"/>
                <a:cs typeface="+mn-cs"/>
              </a:rPr>
              <a:t>WHY WE USE IT</a:t>
            </a:r>
          </a:p>
          <a:p>
            <a:pPr marL="0" marR="0" lvl="0" indent="0" algn="l" defTabSz="914400" rtl="0" eaLnBrk="1" fontAlgn="auto" latinLnBrk="0" hangingPunct="1">
              <a:lnSpc>
                <a:spcPct val="100000"/>
              </a:lnSpc>
              <a:spcBef>
                <a:spcPts val="1200"/>
              </a:spcBef>
              <a:spcAft>
                <a:spcPts val="0"/>
              </a:spcAft>
              <a:buClrTx/>
              <a:buSzTx/>
              <a:buFont typeface="Graphik Regular" pitchFamily="34" charset="0"/>
              <a:buNone/>
              <a:tabLst/>
              <a:defRPr/>
            </a:pPr>
            <a:r>
              <a:rPr kumimoji="0" lang="en-US" sz="32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Just like you get a sense for a brand through the way it looks, you can also understand a brand through the way it speaks.</a:t>
            </a:r>
          </a:p>
          <a:p>
            <a:pPr marL="0" marR="0" lvl="0" indent="0" algn="l" defTabSz="914400" rtl="0" eaLnBrk="1" fontAlgn="auto" latinLnBrk="0" hangingPunct="1">
              <a:lnSpc>
                <a:spcPct val="100000"/>
              </a:lnSpc>
              <a:spcBef>
                <a:spcPts val="1200"/>
              </a:spcBef>
              <a:spcAft>
                <a:spcPts val="0"/>
              </a:spcAft>
              <a:buClrTx/>
              <a:buSzTx/>
              <a:buFont typeface="Graphik Regular" pitchFamily="34" charset="0"/>
              <a:buNone/>
              <a:tabLst/>
              <a:defRPr/>
            </a:pPr>
            <a:r>
              <a:rPr kumimoji="0" lang="en-US" sz="32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Brand voice is a strategic tool that guides the style in which we write and say things. </a:t>
            </a:r>
          </a:p>
          <a:p>
            <a:pPr marL="0" marR="0" lvl="0" indent="0" algn="l" defTabSz="914400" rtl="0" eaLnBrk="1" fontAlgn="auto" latinLnBrk="0" hangingPunct="1">
              <a:lnSpc>
                <a:spcPct val="100000"/>
              </a:lnSpc>
              <a:spcBef>
                <a:spcPts val="1200"/>
              </a:spcBef>
              <a:spcAft>
                <a:spcPts val="0"/>
              </a:spcAft>
              <a:buClrTx/>
              <a:buSzTx/>
              <a:buFont typeface="Graphik Regular" pitchFamily="34" charset="0"/>
              <a:buNone/>
              <a:tabLst/>
              <a:defRPr/>
            </a:pPr>
            <a:r>
              <a:rPr kumimoji="0" lang="en-US" sz="32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When used correctly and consistently, our brand voice allows us to create a familiar connection to our audiences. </a:t>
            </a:r>
          </a:p>
          <a:p>
            <a:r>
              <a:rPr lang="en-US" b="1" i="1" dirty="0">
                <a:latin typeface="Open Sans" panose="020B0606030504020204" pitchFamily="34" charset="0"/>
                <a:ea typeface="Open Sans" panose="020B0606030504020204" pitchFamily="34" charset="0"/>
                <a:cs typeface="Open Sans" panose="020B0606030504020204" pitchFamily="34" charset="0"/>
              </a:rPr>
              <a:t> </a:t>
            </a:r>
          </a:p>
        </p:txBody>
      </p:sp>
      <p:sp>
        <p:nvSpPr>
          <p:cNvPr id="2" name="TextBox 1">
            <a:extLst>
              <a:ext uri="{FF2B5EF4-FFF2-40B4-BE49-F238E27FC236}">
                <a16:creationId xmlns:a16="http://schemas.microsoft.com/office/drawing/2014/main" id="{6B8FDE60-730E-619F-1759-D1A4F6D6144A}"/>
              </a:ext>
            </a:extLst>
          </p:cNvPr>
          <p:cNvSpPr txBox="1"/>
          <p:nvPr/>
        </p:nvSpPr>
        <p:spPr>
          <a:xfrm>
            <a:off x="7221035" y="1552903"/>
            <a:ext cx="4585137" cy="20928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500" b="1" i="0" u="none" strike="noStrike" kern="1200" cap="none" spc="0" normalizeH="0" baseline="0" noProof="0" dirty="0">
                <a:ln>
                  <a:noFill/>
                </a:ln>
                <a:solidFill>
                  <a:srgbClr val="00A3AD"/>
                </a:solidFill>
                <a:effectLst/>
                <a:uLnTx/>
                <a:uFillTx/>
                <a:latin typeface="Open Sans" pitchFamily="2" charset="0"/>
                <a:ea typeface="+mn-ea"/>
                <a:cs typeface="+mn-cs"/>
              </a:rPr>
              <a:t>WHERE WE USE IT </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Our voice should be applied across everything we write—from marketing and advertising to customer-service responses and internal communications.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When voice is done right, it’s memorable and dynamic.</a:t>
            </a:r>
          </a:p>
        </p:txBody>
      </p:sp>
    </p:spTree>
    <p:extLst>
      <p:ext uri="{BB962C8B-B14F-4D97-AF65-F5344CB8AC3E}">
        <p14:creationId xmlns:p14="http://schemas.microsoft.com/office/powerpoint/2010/main" val="3768320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4401" y="63062"/>
            <a:ext cx="8210378" cy="2090868"/>
          </a:xfrm>
        </p:spPr>
        <p:txBody>
          <a:bodyPr>
            <a:noAutofit/>
          </a:bodyPr>
          <a:lstStyle/>
          <a:p>
            <a:r>
              <a:rPr lang="en-US" sz="3200" dirty="0">
                <a:solidFill>
                  <a:schemeClr val="tx1"/>
                </a:solidFill>
                <a:latin typeface="Open Sans Light"/>
                <a:ea typeface="Open Sans Light"/>
                <a:cs typeface="Open Sans Light"/>
              </a:rPr>
              <a:t>Messaging brings our brand strategy to life.</a:t>
            </a:r>
            <a:r>
              <a:rPr lang="en-US" sz="3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br>
              <a:rPr lang="en-US" sz="4800" b="1" dirty="0">
                <a:latin typeface="Open Sans" panose="020B0606030504020204" pitchFamily="34" charset="0"/>
                <a:ea typeface="Open Sans" panose="020B0606030504020204" pitchFamily="34" charset="0"/>
                <a:cs typeface="Open Sans" panose="020B0606030504020204" pitchFamily="34" charset="0"/>
              </a:rPr>
            </a:br>
            <a:endParaRPr lang="en-US" sz="4800" dirty="0"/>
          </a:p>
        </p:txBody>
      </p:sp>
      <p:sp>
        <p:nvSpPr>
          <p:cNvPr id="6" name="Subtitle 5"/>
          <p:cNvSpPr>
            <a:spLocks noGrp="1"/>
          </p:cNvSpPr>
          <p:nvPr>
            <p:ph type="subTitle" idx="1"/>
          </p:nvPr>
        </p:nvSpPr>
        <p:spPr>
          <a:xfrm>
            <a:off x="322767" y="1555930"/>
            <a:ext cx="3610729" cy="598000"/>
          </a:xfrm>
        </p:spPr>
        <p:txBody>
          <a:bodyPr>
            <a:normAutofit fontScale="25000" lnSpcReduction="20000"/>
          </a:bodyPr>
          <a:lstStyle/>
          <a:p>
            <a:pPr marL="0" marR="0" lvl="0" indent="0" algn="l" defTabSz="914400" rtl="0" eaLnBrk="1" fontAlgn="auto" latinLnBrk="0" hangingPunct="1">
              <a:lnSpc>
                <a:spcPct val="150000"/>
              </a:lnSpc>
              <a:spcBef>
                <a:spcPts val="0"/>
              </a:spcBef>
              <a:spcAft>
                <a:spcPts val="1000"/>
              </a:spcAft>
              <a:buClr>
                <a:srgbClr val="B4B4B4"/>
              </a:buClr>
              <a:buSzPts val="3200"/>
              <a:buFont typeface="Arial"/>
              <a:buNone/>
              <a:tabLst/>
              <a:defRPr/>
            </a:pPr>
            <a:r>
              <a:rPr kumimoji="0" lang="en-US" sz="7400" b="0" i="0" u="none" strike="noStrike" kern="0" cap="none" spc="0" normalizeH="0" baseline="0" noProof="0" dirty="0">
                <a:ln>
                  <a:noFill/>
                </a:ln>
                <a:solidFill>
                  <a:srgbClr val="75787B"/>
                </a:solidFill>
                <a:effectLst/>
                <a:uLnTx/>
                <a:uFillTx/>
                <a:latin typeface="Open Sans" panose="020B0606030504020204" pitchFamily="34" charset="0"/>
                <a:ea typeface="Arial Black"/>
                <a:cs typeface="Calibri" panose="020F0502020204030204" pitchFamily="34" charset="0"/>
                <a:sym typeface="Arial Black"/>
              </a:rPr>
              <a:t>MESSAGING IS WHAT WE SAY</a:t>
            </a:r>
          </a:p>
          <a:p>
            <a:r>
              <a:rPr lang="en-US" b="1" i="1" dirty="0">
                <a:latin typeface="Open Sans" panose="020B0606030504020204" pitchFamily="34" charset="0"/>
                <a:ea typeface="Open Sans" panose="020B0606030504020204" pitchFamily="34" charset="0"/>
                <a:cs typeface="Open Sans" panose="020B0606030504020204" pitchFamily="34" charset="0"/>
              </a:rPr>
              <a:t> </a:t>
            </a:r>
          </a:p>
        </p:txBody>
      </p:sp>
      <p:sp>
        <p:nvSpPr>
          <p:cNvPr id="2" name="Google Shape;5170;p623">
            <a:extLst>
              <a:ext uri="{FF2B5EF4-FFF2-40B4-BE49-F238E27FC236}">
                <a16:creationId xmlns:a16="http://schemas.microsoft.com/office/drawing/2014/main" id="{F74AE104-9EA9-B881-6904-DB30B86403C1}"/>
              </a:ext>
            </a:extLst>
          </p:cNvPr>
          <p:cNvSpPr txBox="1">
            <a:spLocks/>
          </p:cNvSpPr>
          <p:nvPr/>
        </p:nvSpPr>
        <p:spPr>
          <a:xfrm>
            <a:off x="457200" y="2520108"/>
            <a:ext cx="5368829" cy="2772445"/>
          </a:xfrm>
          <a:prstGeom prst="rect">
            <a:avLst/>
          </a:prstGeom>
          <a:solidFill>
            <a:srgbClr val="5D1725"/>
          </a:solidFill>
          <a:ln>
            <a:noFill/>
          </a:ln>
        </p:spPr>
        <p:txBody>
          <a:bodyPr spcFirstLastPara="1" vert="horz" wrap="square" lIns="182875" tIns="182875" rIns="182875" bIns="182875" rtlCol="0" anchor="t" anchorCtr="0">
            <a:noAutofit/>
          </a:bodyPr>
          <a:lstStyle>
            <a:defPPr marR="0" lvl="0" algn="l" rtl="0">
              <a:lnSpc>
                <a:spcPct val="100000"/>
              </a:lnSpc>
              <a:spcBef>
                <a:spcPts val="0"/>
              </a:spcBef>
              <a:spcAft>
                <a:spcPts val="0"/>
              </a:spcAft>
            </a:defPPr>
            <a:lvl1pPr marL="231775" marR="0" lvl="0" indent="-228600" algn="l" rtl="0" eaLnBrk="1" hangingPunct="1">
              <a:lnSpc>
                <a:spcPct val="100000"/>
              </a:lnSpc>
              <a:spcBef>
                <a:spcPts val="0"/>
              </a:spcBef>
              <a:spcAft>
                <a:spcPts val="0"/>
              </a:spcAft>
              <a:buClr>
                <a:srgbClr val="000000"/>
              </a:buClr>
              <a:buFont typeface="Arial"/>
              <a:defRPr sz="2000" b="0" i="0" u="none" strike="noStrike" cap="none">
                <a:solidFill>
                  <a:srgbClr val="53565A"/>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2000" b="0" i="0" u="none" strike="noStrike" cap="none">
                <a:solidFill>
                  <a:srgbClr val="53565A"/>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2000" b="0" i="0" u="none" strike="noStrike" cap="none">
                <a:solidFill>
                  <a:srgbClr val="53565A"/>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2000" b="0" i="0" u="none" strike="noStrike" cap="none">
                <a:solidFill>
                  <a:srgbClr val="53565A"/>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2000" b="0" i="0" u="none" strike="noStrike" cap="none">
                <a:solidFill>
                  <a:srgbClr val="53565A"/>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15000"/>
              </a:lnSpc>
              <a:spcBef>
                <a:spcPts val="600"/>
              </a:spcBef>
              <a:spcAft>
                <a:spcPts val="0"/>
              </a:spcAft>
              <a:buClr>
                <a:srgbClr val="000000"/>
              </a:buClr>
              <a:buSzPts val="1200"/>
              <a:buFont typeface="Arial"/>
              <a:buNone/>
              <a:tabLst/>
              <a:defRPr/>
            </a:pPr>
            <a:r>
              <a:rPr kumimoji="0" lang="en-US" sz="1600" b="0" i="0" u="none" strike="noStrike" kern="0" cap="none" spc="0" normalizeH="0" baseline="0" noProof="0" dirty="0">
                <a:ln>
                  <a:noFill/>
                </a:ln>
                <a:solidFill>
                  <a:srgbClr val="FFFFFF"/>
                </a:solidFill>
                <a:effectLst/>
                <a:uLnTx/>
                <a:uFillTx/>
                <a:latin typeface="Open Sans"/>
                <a:cs typeface="Calibri"/>
                <a:sym typeface="Arial"/>
              </a:rPr>
              <a:t>Structure, order and prioritization of ideas</a:t>
            </a:r>
          </a:p>
          <a:p>
            <a:pPr marL="0" marR="0" lvl="0" indent="0" algn="l" defTabSz="914400" rtl="0" eaLnBrk="1" fontAlgn="auto" latinLnBrk="0" hangingPunct="1">
              <a:lnSpc>
                <a:spcPct val="115000"/>
              </a:lnSpc>
              <a:spcBef>
                <a:spcPts val="600"/>
              </a:spcBef>
              <a:spcAft>
                <a:spcPts val="0"/>
              </a:spcAft>
              <a:buClr>
                <a:srgbClr val="000000"/>
              </a:buClr>
              <a:buSzPts val="1200"/>
              <a:buFont typeface="Arial"/>
              <a:buNone/>
              <a:tabLst/>
              <a:defRPr/>
            </a:pPr>
            <a:endParaRPr kumimoji="0" lang="en-US" sz="1600" b="0" i="0" u="none" strike="noStrike" kern="0" cap="none" spc="0" normalizeH="0" baseline="0" noProof="0" dirty="0">
              <a:ln>
                <a:noFill/>
              </a:ln>
              <a:solidFill>
                <a:srgbClr val="5D1725"/>
              </a:solidFill>
              <a:effectLst/>
              <a:uLnTx/>
              <a:uFillTx/>
              <a:latin typeface="Open Sans" panose="020B0606030504020204" pitchFamily="34" charset="0"/>
              <a:cs typeface="Calibri" panose="020F0502020204030204" pitchFamily="34" charset="0"/>
              <a:sym typeface="Arial"/>
            </a:endParaRPr>
          </a:p>
          <a:p>
            <a:pPr marL="0" marR="0" lvl="0" indent="0" algn="l" defTabSz="914400" rtl="0" eaLnBrk="1" fontAlgn="auto" latinLnBrk="0" hangingPunct="1">
              <a:lnSpc>
                <a:spcPct val="115000"/>
              </a:lnSpc>
              <a:spcBef>
                <a:spcPts val="600"/>
              </a:spcBef>
              <a:spcAft>
                <a:spcPts val="0"/>
              </a:spcAft>
              <a:buClr>
                <a:srgbClr val="000000"/>
              </a:buClr>
              <a:buSzPts val="1200"/>
              <a:buFont typeface="Arial"/>
              <a:buNone/>
              <a:tabLst/>
              <a:defRPr/>
            </a:pPr>
            <a:r>
              <a:rPr kumimoji="0" lang="en-US" sz="1600" b="0" i="0" u="none" strike="noStrike" kern="0" cap="none" spc="0" normalizeH="0" baseline="0" noProof="0" dirty="0">
                <a:ln>
                  <a:noFill/>
                </a:ln>
                <a:solidFill>
                  <a:srgbClr val="FFFFFF"/>
                </a:solidFill>
                <a:effectLst/>
                <a:uLnTx/>
                <a:uFillTx/>
                <a:latin typeface="Open Sans"/>
                <a:cs typeface="Calibri"/>
                <a:sym typeface="Arial"/>
              </a:rPr>
              <a:t>Our messages represent the big ideas we want our audiences to know and remember about MSU. We use our messages to inform, so that our writing maintains consistent themes that reinforce our overall brand. </a:t>
            </a:r>
            <a:endParaRPr kumimoji="0" lang="en-US" sz="1600" b="0" i="0" u="none" strike="noStrike" kern="0" cap="none" spc="0" normalizeH="0" baseline="0" noProof="0" dirty="0">
              <a:ln>
                <a:noFill/>
              </a:ln>
              <a:solidFill>
                <a:srgbClr val="FFFFFF"/>
              </a:solidFill>
              <a:effectLst/>
              <a:uLnTx/>
              <a:uFillTx/>
              <a:latin typeface="Open Sans"/>
              <a:cs typeface="Calibri" panose="020F0502020204030204" pitchFamily="34" charset="0"/>
              <a:sym typeface="Arial"/>
            </a:endParaRPr>
          </a:p>
          <a:p>
            <a:pPr marL="0" marR="0" lvl="0" indent="0" algn="l" defTabSz="914400" rtl="0" eaLnBrk="1" fontAlgn="auto" latinLnBrk="0" hangingPunct="1">
              <a:lnSpc>
                <a:spcPct val="115000"/>
              </a:lnSpc>
              <a:spcBef>
                <a:spcPts val="600"/>
              </a:spcBef>
              <a:spcAft>
                <a:spcPts val="0"/>
              </a:spcAft>
              <a:buClr>
                <a:srgbClr val="000000"/>
              </a:buClr>
              <a:buSzPts val="1200"/>
              <a:buFont typeface="Arial"/>
              <a:buNone/>
              <a:tabLst/>
              <a:defRPr/>
            </a:pPr>
            <a:endParaRPr kumimoji="0" lang="en-US" sz="1600" b="0" i="0" u="none" strike="noStrike" kern="0" cap="none" spc="0" normalizeH="0" baseline="0" noProof="0" dirty="0">
              <a:ln>
                <a:noFill/>
              </a:ln>
              <a:solidFill>
                <a:srgbClr val="FFFFFF"/>
              </a:solidFill>
              <a:effectLst/>
              <a:uLnTx/>
              <a:uFillTx/>
              <a:latin typeface="Open Sans" panose="020B0606030504020204" pitchFamily="34" charset="0"/>
              <a:cs typeface="Calibri" panose="020F0502020204030204" pitchFamily="34" charset="0"/>
              <a:sym typeface="Arial"/>
            </a:endParaRPr>
          </a:p>
          <a:p>
            <a:pPr marL="0" marR="0" lvl="0" indent="0" algn="l" defTabSz="914400" rtl="0" eaLnBrk="1" fontAlgn="auto" latinLnBrk="0" hangingPunct="1">
              <a:lnSpc>
                <a:spcPct val="115000"/>
              </a:lnSpc>
              <a:spcBef>
                <a:spcPts val="600"/>
              </a:spcBef>
              <a:spcAft>
                <a:spcPts val="0"/>
              </a:spcAft>
              <a:buClr>
                <a:srgbClr val="000000"/>
              </a:buClr>
              <a:buSzPts val="1200"/>
              <a:buFont typeface="Arial"/>
              <a:buNone/>
              <a:tabLst/>
              <a:defRPr/>
            </a:pPr>
            <a:endParaRPr kumimoji="0" lang="en-US" sz="1800" b="0" i="0" u="none" strike="noStrike" kern="0" cap="none" spc="0" normalizeH="0" baseline="0" noProof="0" dirty="0">
              <a:ln>
                <a:noFill/>
              </a:ln>
              <a:solidFill>
                <a:srgbClr val="FFFFFF"/>
              </a:solidFill>
              <a:effectLst/>
              <a:uLnTx/>
              <a:uFillTx/>
              <a:latin typeface="Open Sans" panose="020B0606030504020204" pitchFamily="34" charset="0"/>
              <a:cs typeface="Calibri" panose="020F0502020204030204" pitchFamily="34" charset="0"/>
              <a:sym typeface="Arial"/>
            </a:endParaRPr>
          </a:p>
          <a:p>
            <a:pPr marL="0" marR="0" lvl="0" indent="0" algn="l" defTabSz="914400" rtl="0" eaLnBrk="1" fontAlgn="auto" latinLnBrk="0" hangingPunct="1">
              <a:lnSpc>
                <a:spcPct val="115000"/>
              </a:lnSpc>
              <a:spcBef>
                <a:spcPts val="600"/>
              </a:spcBef>
              <a:spcAft>
                <a:spcPts val="0"/>
              </a:spcAft>
              <a:buClr>
                <a:srgbClr val="000000"/>
              </a:buClr>
              <a:buSzPts val="1200"/>
              <a:buFont typeface="Arial"/>
              <a:buNone/>
              <a:tabLst/>
              <a:defRPr/>
            </a:pPr>
            <a:endParaRPr kumimoji="0" lang="en-US" sz="1800" b="0" i="0" u="none" strike="noStrike" kern="0" cap="none" spc="0" normalizeH="0" baseline="0" noProof="0" dirty="0">
              <a:ln>
                <a:noFill/>
              </a:ln>
              <a:solidFill>
                <a:srgbClr val="FFFFFF"/>
              </a:solidFill>
              <a:effectLst/>
              <a:uLnTx/>
              <a:uFillTx/>
              <a:latin typeface="Open Sans" panose="020B0606030504020204" pitchFamily="34" charset="0"/>
              <a:cs typeface="Calibri" panose="020F0502020204030204" pitchFamily="34" charset="0"/>
              <a:sym typeface="Arial"/>
            </a:endParaRPr>
          </a:p>
          <a:p>
            <a:pPr marL="0" marR="0" lvl="0" indent="0" algn="l" defTabSz="914400" rtl="0" eaLnBrk="1" fontAlgn="auto" latinLnBrk="0" hangingPunct="1">
              <a:lnSpc>
                <a:spcPct val="115000"/>
              </a:lnSpc>
              <a:spcBef>
                <a:spcPts val="600"/>
              </a:spcBef>
              <a:spcAft>
                <a:spcPts val="0"/>
              </a:spcAft>
              <a:buClr>
                <a:srgbClr val="000000"/>
              </a:buClr>
              <a:buSzPts val="1200"/>
              <a:buFont typeface="Arial"/>
              <a:buNone/>
              <a:tabLst/>
              <a:defRPr/>
            </a:pPr>
            <a:endParaRPr kumimoji="0" lang="en-US" sz="1800" b="0" i="0" u="none" strike="noStrike" kern="0" cap="none" spc="0" normalizeH="0" baseline="0" noProof="0" dirty="0">
              <a:ln>
                <a:noFill/>
              </a:ln>
              <a:solidFill>
                <a:srgbClr val="FFFFFF"/>
              </a:solidFill>
              <a:effectLst/>
              <a:uLnTx/>
              <a:uFillTx/>
              <a:latin typeface="Open Sans" panose="020B0606030504020204" pitchFamily="34" charset="0"/>
              <a:cs typeface="Calibri" panose="020F0502020204030204" pitchFamily="34" charset="0"/>
              <a:sym typeface="Arial"/>
            </a:endParaRPr>
          </a:p>
        </p:txBody>
      </p:sp>
      <p:sp>
        <p:nvSpPr>
          <p:cNvPr id="3" name="Google Shape;5174;p623">
            <a:extLst>
              <a:ext uri="{FF2B5EF4-FFF2-40B4-BE49-F238E27FC236}">
                <a16:creationId xmlns:a16="http://schemas.microsoft.com/office/drawing/2014/main" id="{B78ACA59-1A19-3D18-CCF4-7FD7EA61C56B}"/>
              </a:ext>
            </a:extLst>
          </p:cNvPr>
          <p:cNvSpPr txBox="1">
            <a:spLocks/>
          </p:cNvSpPr>
          <p:nvPr/>
        </p:nvSpPr>
        <p:spPr>
          <a:xfrm>
            <a:off x="6365973" y="2520107"/>
            <a:ext cx="5368830" cy="2772445"/>
          </a:xfrm>
          <a:prstGeom prst="rect">
            <a:avLst/>
          </a:prstGeom>
          <a:solidFill>
            <a:srgbClr val="75787B">
              <a:lumMod val="20000"/>
              <a:lumOff val="80000"/>
            </a:srgbClr>
          </a:solidFill>
          <a:ln>
            <a:noFill/>
          </a:ln>
        </p:spPr>
        <p:txBody>
          <a:bodyPr spcFirstLastPara="1" vert="horz" wrap="square" lIns="182875" tIns="182875" rIns="182875" bIns="182875" rtlCol="0" anchor="t" anchorCtr="0">
            <a:noAutofit/>
          </a:bodyPr>
          <a:lstStyle>
            <a:defPPr marR="0" lvl="0" algn="l" rtl="0">
              <a:lnSpc>
                <a:spcPct val="100000"/>
              </a:lnSpc>
              <a:spcBef>
                <a:spcPts val="0"/>
              </a:spcBef>
              <a:spcAft>
                <a:spcPts val="0"/>
              </a:spcAft>
            </a:defPPr>
            <a:lvl1pPr marL="231775" marR="0" lvl="0" indent="-228600" algn="l" rtl="0" eaLnBrk="1" hangingPunct="1">
              <a:lnSpc>
                <a:spcPct val="100000"/>
              </a:lnSpc>
              <a:spcBef>
                <a:spcPts val="0"/>
              </a:spcBef>
              <a:spcAft>
                <a:spcPts val="0"/>
              </a:spcAft>
              <a:buClr>
                <a:srgbClr val="000000"/>
              </a:buClr>
              <a:buFont typeface="Arial"/>
              <a:defRPr sz="2000" b="0" i="0" u="none" strike="noStrike" cap="none">
                <a:solidFill>
                  <a:srgbClr val="53565A"/>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2000" b="0" i="0" u="none" strike="noStrike" cap="none">
                <a:solidFill>
                  <a:srgbClr val="53565A"/>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2000" b="0" i="0" u="none" strike="noStrike" cap="none">
                <a:solidFill>
                  <a:srgbClr val="53565A"/>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2000" b="0" i="0" u="none" strike="noStrike" cap="none">
                <a:solidFill>
                  <a:srgbClr val="53565A"/>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2000" b="0" i="0" u="none" strike="noStrike" cap="none">
                <a:solidFill>
                  <a:srgbClr val="53565A"/>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15000"/>
              </a:lnSpc>
              <a:spcBef>
                <a:spcPts val="600"/>
              </a:spcBef>
              <a:spcAft>
                <a:spcPts val="0"/>
              </a:spcAft>
              <a:buClr>
                <a:srgbClr val="000000"/>
              </a:buClr>
              <a:buSzPts val="1200"/>
              <a:buFont typeface="Arial"/>
              <a:buNone/>
              <a:tabLst/>
              <a:defRPr/>
            </a:pPr>
            <a:r>
              <a:rPr kumimoji="0" lang="en-US" sz="1600" b="0" i="0" u="none" strike="noStrike" kern="0" cap="none" spc="0" normalizeH="0" baseline="0" noProof="0" dirty="0">
                <a:ln>
                  <a:noFill/>
                </a:ln>
                <a:solidFill>
                  <a:srgbClr val="000000"/>
                </a:solidFill>
                <a:effectLst/>
                <a:uLnTx/>
                <a:uFillTx/>
                <a:latin typeface="Open Sans" panose="020B0606030504020204" pitchFamily="34" charset="0"/>
                <a:ea typeface="ＭＳ Ｐゴシック" pitchFamily="34" charset="-128"/>
                <a:cs typeface="Arial" panose="020B0604020202020204" pitchFamily="34" charset="0"/>
                <a:sym typeface="Arial"/>
              </a:rPr>
              <a:t>Expression style: language, syntax, rhythm, etc. </a:t>
            </a:r>
            <a:br>
              <a:rPr kumimoji="0" lang="en-US" sz="1600" b="0" i="0" u="none" strike="noStrike" kern="0" cap="none" spc="0" normalizeH="0" baseline="0" noProof="0" dirty="0">
                <a:ln>
                  <a:noFill/>
                </a:ln>
                <a:solidFill>
                  <a:srgbClr val="000000"/>
                </a:solidFill>
                <a:effectLst/>
                <a:uLnTx/>
                <a:uFillTx/>
                <a:latin typeface="Open Sans" panose="020B0606030504020204" pitchFamily="34" charset="0"/>
                <a:cs typeface="Arial" panose="020B0604020202020204" pitchFamily="34" charset="0"/>
                <a:sym typeface="Arial"/>
              </a:rPr>
            </a:br>
            <a:br>
              <a:rPr kumimoji="0" lang="en-US" sz="1600" b="0" i="0" u="none" strike="noStrike" kern="0" cap="none" spc="0" normalizeH="0" baseline="0" noProof="0" dirty="0">
                <a:ln>
                  <a:noFill/>
                </a:ln>
                <a:solidFill>
                  <a:srgbClr val="000000"/>
                </a:solidFill>
                <a:effectLst/>
                <a:uLnTx/>
                <a:uFillTx/>
                <a:latin typeface="Open Sans" panose="020B0606030504020204" pitchFamily="34" charset="0"/>
                <a:cs typeface="Arial" panose="020B0604020202020204" pitchFamily="34" charset="0"/>
                <a:sym typeface="Arial"/>
              </a:rPr>
            </a:br>
            <a:r>
              <a:rPr kumimoji="0" lang="en-US" sz="1600" b="0" i="0" u="none" strike="noStrike" kern="0" cap="none" spc="0" normalizeH="0" baseline="0" noProof="0" dirty="0">
                <a:ln>
                  <a:noFill/>
                </a:ln>
                <a:solidFill>
                  <a:srgbClr val="000000"/>
                </a:solidFill>
                <a:effectLst/>
                <a:uLnTx/>
                <a:uFillTx/>
                <a:latin typeface="Open Sans" panose="020B0606030504020204" pitchFamily="34" charset="0"/>
                <a:cs typeface="Arial" panose="020B0604020202020204" pitchFamily="34" charset="0"/>
                <a:sym typeface="Arial"/>
              </a:rPr>
              <a:t>Just like you get a sense for a brand through the way it looks, you can also understand a brand through the way it sounds. Brand voice is a strategic tool that guides our expression. When used consistently, our brand voice allows us to create a familiar connection with our audiences. </a:t>
            </a:r>
          </a:p>
          <a:p>
            <a:pPr marL="0" marR="0" lvl="0" indent="0" algn="l" defTabSz="914400" rtl="0" eaLnBrk="1" fontAlgn="auto" latinLnBrk="0" hangingPunct="1">
              <a:lnSpc>
                <a:spcPct val="115000"/>
              </a:lnSpc>
              <a:spcBef>
                <a:spcPts val="600"/>
              </a:spcBef>
              <a:spcAft>
                <a:spcPts val="0"/>
              </a:spcAft>
              <a:buClr>
                <a:srgbClr val="000000"/>
              </a:buClr>
              <a:buSzPts val="1200"/>
              <a:buFont typeface="Arial"/>
              <a:buNone/>
              <a:tabLst/>
              <a:defRPr/>
            </a:pPr>
            <a:br>
              <a:rPr kumimoji="0" lang="en-US" sz="1600" b="0" i="0" u="none" strike="noStrike" kern="0" cap="none" spc="0" normalizeH="0" baseline="0" noProof="0" dirty="0">
                <a:ln>
                  <a:noFill/>
                </a:ln>
                <a:solidFill>
                  <a:srgbClr val="000000"/>
                </a:solidFill>
                <a:effectLst/>
                <a:uLnTx/>
                <a:uFillTx/>
                <a:latin typeface="Open Sans" panose="020B0606030504020204" pitchFamily="34" charset="0"/>
                <a:cs typeface="Arial" panose="020B0604020202020204" pitchFamily="34" charset="0"/>
                <a:sym typeface="Arial"/>
              </a:rPr>
            </a:br>
            <a:endParaRPr kumimoji="0" lang="en-US" sz="1600" b="0" i="0" u="none" strike="noStrike" kern="0" cap="none" spc="0" normalizeH="0" baseline="0" noProof="0" dirty="0">
              <a:ln>
                <a:noFill/>
              </a:ln>
              <a:solidFill>
                <a:srgbClr val="000000"/>
              </a:solidFill>
              <a:effectLst/>
              <a:uLnTx/>
              <a:uFillTx/>
              <a:latin typeface="Open Sans" panose="020B0606030504020204" pitchFamily="34" charset="0"/>
              <a:cs typeface="Arial" panose="020B0604020202020204" pitchFamily="34" charset="0"/>
              <a:sym typeface="Arial"/>
            </a:endParaRPr>
          </a:p>
        </p:txBody>
      </p:sp>
      <p:sp>
        <p:nvSpPr>
          <p:cNvPr id="4" name="TextBox 3">
            <a:extLst>
              <a:ext uri="{FF2B5EF4-FFF2-40B4-BE49-F238E27FC236}">
                <a16:creationId xmlns:a16="http://schemas.microsoft.com/office/drawing/2014/main" id="{6881481A-93B3-BACE-16D0-285456BE03FF}"/>
              </a:ext>
            </a:extLst>
          </p:cNvPr>
          <p:cNvSpPr txBox="1"/>
          <p:nvPr/>
        </p:nvSpPr>
        <p:spPr>
          <a:xfrm>
            <a:off x="6096000" y="1460765"/>
            <a:ext cx="3836276" cy="58727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
                <a:srgbClr val="000000"/>
              </a:buClr>
              <a:buSzPts val="1100"/>
              <a:buFont typeface="Arial"/>
              <a:buNone/>
              <a:tabLst/>
              <a:defRPr/>
            </a:pPr>
            <a:r>
              <a:rPr kumimoji="0" lang="en-US" sz="1900" b="0" i="0" u="none" strike="noStrike" kern="0" cap="none" spc="0" normalizeH="0" baseline="0" noProof="0" dirty="0">
                <a:ln>
                  <a:noFill/>
                </a:ln>
                <a:solidFill>
                  <a:srgbClr val="75787B"/>
                </a:solidFill>
                <a:effectLst/>
                <a:uLnTx/>
                <a:uFillTx/>
                <a:latin typeface="Open Sans" panose="020B0606030504020204" pitchFamily="34" charset="0"/>
                <a:ea typeface="+mn-ea"/>
                <a:cs typeface="Calibri" panose="020F0502020204030204" pitchFamily="34" charset="0"/>
                <a:sym typeface="Arial Black"/>
              </a:rPr>
              <a:t>VOICE</a:t>
            </a:r>
            <a:r>
              <a:rPr kumimoji="0" lang="en-US" sz="2400" b="0" i="0" u="none" strike="noStrike" kern="0" cap="none" spc="0" normalizeH="0" baseline="0" noProof="0" dirty="0">
                <a:ln>
                  <a:noFill/>
                </a:ln>
                <a:solidFill>
                  <a:srgbClr val="75787B"/>
                </a:solidFill>
                <a:effectLst/>
                <a:uLnTx/>
                <a:uFillTx/>
                <a:latin typeface="Open Sans" panose="020B0606030504020204" pitchFamily="34" charset="0"/>
                <a:ea typeface="+mn-ea"/>
                <a:cs typeface="Calibri" panose="020F0502020204030204" pitchFamily="34" charset="0"/>
                <a:sym typeface="Arial Black"/>
              </a:rPr>
              <a:t> </a:t>
            </a:r>
            <a:r>
              <a:rPr kumimoji="0" lang="en-US" sz="1900" b="0" i="0" u="none" strike="noStrike" kern="0" cap="none" spc="0" normalizeH="0" baseline="0" noProof="0" dirty="0">
                <a:ln>
                  <a:noFill/>
                </a:ln>
                <a:solidFill>
                  <a:srgbClr val="75787B"/>
                </a:solidFill>
                <a:effectLst/>
                <a:uLnTx/>
                <a:uFillTx/>
                <a:latin typeface="Open Sans" panose="020B0606030504020204" pitchFamily="34" charset="0"/>
                <a:ea typeface="+mn-ea"/>
                <a:cs typeface="Calibri" panose="020F0502020204030204" pitchFamily="34" charset="0"/>
                <a:sym typeface="Arial Black"/>
              </a:rPr>
              <a:t>IS HOW WE SPEAK </a:t>
            </a:r>
            <a:endParaRPr kumimoji="0" lang="en-US" sz="1900" b="0" i="0" u="none" strike="noStrike" kern="0" cap="none" spc="0" normalizeH="0" baseline="0" noProof="0" dirty="0">
              <a:ln>
                <a:noFill/>
              </a:ln>
              <a:solidFill>
                <a:srgbClr val="000000"/>
              </a:solidFill>
              <a:effectLst/>
              <a:uLnTx/>
              <a:uFillTx/>
              <a:latin typeface="Open Sans" panose="020B0606030504020204" pitchFamily="34" charset="0"/>
              <a:ea typeface="Arial Black"/>
              <a:cs typeface="Arial Black" panose="020B0604020202020204" pitchFamily="34" charset="0"/>
              <a:sym typeface="Arial Black"/>
            </a:endParaRPr>
          </a:p>
        </p:txBody>
      </p:sp>
    </p:spTree>
    <p:extLst>
      <p:ext uri="{BB962C8B-B14F-4D97-AF65-F5344CB8AC3E}">
        <p14:creationId xmlns:p14="http://schemas.microsoft.com/office/powerpoint/2010/main" val="2483063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BE0350-9B20-41D7-957F-9E69A4576AD8}"/>
              </a:ext>
            </a:extLst>
          </p:cNvPr>
          <p:cNvSpPr>
            <a:spLocks noGrp="1"/>
          </p:cNvSpPr>
          <p:nvPr>
            <p:ph type="title"/>
          </p:nvPr>
        </p:nvSpPr>
        <p:spPr>
          <a:xfrm>
            <a:off x="0" y="506000"/>
            <a:ext cx="12192001" cy="453862"/>
          </a:xfrm>
        </p:spPr>
        <p:txBody>
          <a:bodyPr/>
          <a:lstStyle/>
          <a:p>
            <a:r>
              <a:rPr lang="en-US" sz="3100" b="0" dirty="0">
                <a:solidFill>
                  <a:schemeClr val="tx1"/>
                </a:solidFill>
                <a:latin typeface="Open Sans Light"/>
                <a:ea typeface="Open Sans Light"/>
                <a:cs typeface="Open Sans Light"/>
              </a:rPr>
              <a:t>Our messaging themes keep us on brand </a:t>
            </a:r>
            <a:endParaRPr lang="en-US" sz="3100" b="0" dirty="0">
              <a:solidFill>
                <a:schemeClr val="tx1"/>
              </a:solidFill>
              <a:latin typeface="Open Sans Light" pitchFamily="2" charset="0"/>
              <a:ea typeface="+mj-ea"/>
              <a:cs typeface="+mj-cs"/>
            </a:endParaRPr>
          </a:p>
        </p:txBody>
      </p:sp>
      <p:graphicFrame>
        <p:nvGraphicFramePr>
          <p:cNvPr id="13" name="Table 17">
            <a:extLst>
              <a:ext uri="{FF2B5EF4-FFF2-40B4-BE49-F238E27FC236}">
                <a16:creationId xmlns:a16="http://schemas.microsoft.com/office/drawing/2014/main" id="{3DAC2294-9E7D-426F-A3E2-2F8DA13E5D38}"/>
              </a:ext>
            </a:extLst>
          </p:cNvPr>
          <p:cNvGraphicFramePr>
            <a:graphicFrameLocks noGrp="1"/>
          </p:cNvGraphicFramePr>
          <p:nvPr/>
        </p:nvGraphicFramePr>
        <p:xfrm>
          <a:off x="457200" y="1262189"/>
          <a:ext cx="11277600" cy="4615105"/>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4117951280"/>
                    </a:ext>
                  </a:extLst>
                </a:gridCol>
                <a:gridCol w="2819400">
                  <a:extLst>
                    <a:ext uri="{9D8B030D-6E8A-4147-A177-3AD203B41FA5}">
                      <a16:colId xmlns:a16="http://schemas.microsoft.com/office/drawing/2014/main" val="1076652859"/>
                    </a:ext>
                  </a:extLst>
                </a:gridCol>
                <a:gridCol w="2819400">
                  <a:extLst>
                    <a:ext uri="{9D8B030D-6E8A-4147-A177-3AD203B41FA5}">
                      <a16:colId xmlns:a16="http://schemas.microsoft.com/office/drawing/2014/main" val="3296298099"/>
                    </a:ext>
                  </a:extLst>
                </a:gridCol>
                <a:gridCol w="2819400">
                  <a:extLst>
                    <a:ext uri="{9D8B030D-6E8A-4147-A177-3AD203B41FA5}">
                      <a16:colId xmlns:a16="http://schemas.microsoft.com/office/drawing/2014/main" val="2564668101"/>
                    </a:ext>
                  </a:extLst>
                </a:gridCol>
              </a:tblGrid>
              <a:tr h="258970">
                <a:tc gridSpan="4">
                  <a:txBody>
                    <a:bodyPr/>
                    <a:lstStyle/>
                    <a:p>
                      <a:pPr marL="0" marR="0" lvl="0" indent="0" algn="l" rtl="0" eaLnBrk="1" fontAlgn="auto" latinLnBrk="0" hangingPunct="1">
                        <a:lnSpc>
                          <a:spcPct val="100000"/>
                        </a:lnSpc>
                        <a:spcBef>
                          <a:spcPts val="0"/>
                        </a:spcBef>
                        <a:spcAft>
                          <a:spcPts val="0"/>
                        </a:spcAft>
                        <a:buClrTx/>
                        <a:buSzTx/>
                        <a:buFontTx/>
                        <a:buNone/>
                      </a:pPr>
                      <a:r>
                        <a:rPr kumimoji="0" lang="en-US" sz="1050" b="0" i="0" u="none" strike="noStrike" kern="1200" cap="none" spc="0" normalizeH="0" baseline="0" noProof="0" dirty="0">
                          <a:ln>
                            <a:noFill/>
                          </a:ln>
                          <a:solidFill>
                            <a:schemeClr val="tx1"/>
                          </a:solidFill>
                          <a:effectLst/>
                          <a:uLnTx/>
                          <a:uFillTx/>
                          <a:latin typeface="Open Sans"/>
                          <a:ea typeface="+mn-ea"/>
                          <a:cs typeface="+mn-cs"/>
                        </a:rPr>
                        <a:t>PURPOSE</a:t>
                      </a:r>
                      <a:r>
                        <a:rPr lang="en-US" sz="1050" b="0" i="0" u="none" strike="noStrike" kern="1200" cap="none" spc="0" normalizeH="0" baseline="0" noProof="0" dirty="0">
                          <a:ln>
                            <a:noFill/>
                          </a:ln>
                          <a:solidFill>
                            <a:schemeClr val="tx1"/>
                          </a:solidFill>
                          <a:effectLst/>
                          <a:uLnTx/>
                          <a:uFillTx/>
                          <a:latin typeface="Open Sans"/>
                          <a:ea typeface="+mn-ea"/>
                          <a:cs typeface="+mn-cs"/>
                        </a:rPr>
                        <a:t>     </a:t>
                      </a:r>
                      <a:r>
                        <a:rPr kumimoji="0" lang="en-US" sz="1050" b="0" i="0" u="none" strike="noStrike" kern="1200" cap="none" spc="0" normalizeH="0" baseline="0" noProof="0" dirty="0">
                          <a:ln>
                            <a:noFill/>
                          </a:ln>
                          <a:solidFill>
                            <a:schemeClr val="tx1"/>
                          </a:solidFill>
                          <a:effectLst/>
                          <a:uLnTx/>
                          <a:uFillTx/>
                          <a:latin typeface="Open Sans"/>
                          <a:ea typeface="+mn-ea"/>
                          <a:cs typeface="+mn-cs"/>
                        </a:rPr>
                        <a:t> (why we do what we do)</a:t>
                      </a:r>
                    </a:p>
                  </a:txBody>
                  <a:tcPr>
                    <a:lnL w="12700" cmpd="sng">
                      <a:noFill/>
                    </a:lnL>
                    <a:lnR w="12700" cmpd="sng">
                      <a:noFill/>
                    </a:lnR>
                    <a:lnT w="635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lnL w="12700" cmpd="sng">
                      <a:noFill/>
                    </a:lnL>
                    <a:lnR w="12700" cmpd="sng">
                      <a:noFill/>
                    </a:lnR>
                    <a:lnT w="635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mpd="sng">
                      <a:noFill/>
                    </a:lnL>
                    <a:lnR w="12700" cmpd="sng">
                      <a:noFill/>
                    </a:lnR>
                    <a:lnT w="635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4962029"/>
                  </a:ext>
                </a:extLst>
              </a:tr>
              <a:tr h="25897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Open Sans"/>
                          <a:ea typeface="Calibri" panose="020F0502020204030204" pitchFamily="34" charset="0"/>
                          <a:cs typeface="+mn-cs"/>
                        </a:rPr>
                        <a:t>We believe we must reimagine the role and impact of a national university in solving the world’s most critical challenges, starting in our own backyard.</a:t>
                      </a:r>
                      <a:endParaRPr kumimoji="0" lang="en-US" sz="1400" b="1" i="0" u="none" strike="sngStrike" kern="1200" cap="none" spc="0" normalizeH="0" baseline="0" noProof="0" dirty="0">
                        <a:ln>
                          <a:noFill/>
                        </a:ln>
                        <a:solidFill>
                          <a:srgbClr val="000000"/>
                        </a:solidFill>
                        <a:effectLst/>
                        <a:uLnTx/>
                        <a:uFillTx/>
                        <a:latin typeface="Open Sans"/>
                        <a:ea typeface="Calibri" panose="020F0502020204030204" pitchFamily="34" charset="0"/>
                        <a:cs typeface="+mn-cs"/>
                      </a:endParaRP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5940260"/>
                  </a:ext>
                </a:extLst>
              </a:tr>
              <a:tr h="25897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tx1"/>
                        </a:solidFill>
                        <a:effectLst/>
                        <a:uLnTx/>
                        <a:uFillTx/>
                        <a:latin typeface="Open Sans" panose="020B0606030504020204" pitchFamily="34" charset="0"/>
                        <a:ea typeface="+mn-ea"/>
                        <a:cs typeface="+mn-cs"/>
                      </a:endParaRPr>
                    </a:p>
                    <a:p>
                      <a:pPr marL="0" marR="0" lvl="0" indent="0" algn="l" rtl="0" eaLnBrk="1" fontAlgn="auto" latinLnBrk="0" hangingPunct="1">
                        <a:lnSpc>
                          <a:spcPct val="100000"/>
                        </a:lnSpc>
                        <a:spcBef>
                          <a:spcPts val="0"/>
                        </a:spcBef>
                        <a:spcAft>
                          <a:spcPts val="0"/>
                        </a:spcAft>
                        <a:buClrTx/>
                        <a:buSzTx/>
                        <a:buFontTx/>
                        <a:buNone/>
                      </a:pPr>
                      <a:r>
                        <a:rPr kumimoji="0" lang="en-US" sz="1000" b="0" i="0" u="none" strike="noStrike" kern="1200" cap="none" spc="0" normalizeH="0" baseline="0" noProof="0" dirty="0">
                          <a:ln>
                            <a:noFill/>
                          </a:ln>
                          <a:solidFill>
                            <a:schemeClr val="tx1"/>
                          </a:solidFill>
                          <a:effectLst/>
                          <a:uLnTx/>
                          <a:uFillTx/>
                          <a:latin typeface="Open Sans"/>
                          <a:ea typeface="+mn-ea"/>
                          <a:cs typeface="+mn-cs"/>
                        </a:rPr>
                        <a:t>PROMISE</a:t>
                      </a:r>
                      <a:r>
                        <a:rPr lang="en-US" sz="1000" b="0" i="0" u="none" strike="noStrike" kern="1200" cap="none" spc="0" normalizeH="0" baseline="0" noProof="0" dirty="0">
                          <a:ln>
                            <a:noFill/>
                          </a:ln>
                          <a:solidFill>
                            <a:schemeClr val="tx1"/>
                          </a:solidFill>
                          <a:effectLst/>
                          <a:uLnTx/>
                          <a:uFillTx/>
                          <a:latin typeface="Open Sans"/>
                          <a:ea typeface="+mn-ea"/>
                          <a:cs typeface="+mn-cs"/>
                        </a:rPr>
                        <a:t>     </a:t>
                      </a:r>
                      <a:r>
                        <a:rPr kumimoji="0" lang="en-US" sz="1000" b="0" i="0" u="none" strike="noStrike" kern="1200" cap="none" spc="0" normalizeH="0" baseline="0" noProof="0" dirty="0">
                          <a:ln>
                            <a:noFill/>
                          </a:ln>
                          <a:solidFill>
                            <a:schemeClr val="tx1"/>
                          </a:solidFill>
                          <a:effectLst/>
                          <a:uLnTx/>
                          <a:uFillTx/>
                          <a:latin typeface="Open Sans"/>
                          <a:ea typeface="+mn-ea"/>
                          <a:cs typeface="+mn-cs"/>
                        </a:rPr>
                        <a:t> (what we deliver to our audiences)</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chemeClr val="tx2">
                            <a:lumMod val="60000"/>
                            <a:lumOff val="40000"/>
                          </a:schemeClr>
                        </a:solidFill>
                        <a:effectLst/>
                        <a:uLnTx/>
                        <a:uFillTx/>
                        <a:latin typeface="+mn-lt"/>
                        <a:ea typeface="+mn-ea"/>
                        <a:cs typeface="+mn-cs"/>
                      </a:endParaRPr>
                    </a:p>
                  </a:txBody>
                  <a:tcPr>
                    <a:lnL w="12700" cmpd="sng">
                      <a:noFill/>
                    </a:lnL>
                    <a:lnR w="12700" cmpd="sng">
                      <a:noFill/>
                    </a:lnR>
                    <a:lnT w="6350" cap="flat" cmpd="sng" algn="ctr">
                      <a:no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tx1"/>
                        </a:solidFill>
                        <a:effectLst/>
                        <a:uLnTx/>
                        <a:uFillTx/>
                        <a:latin typeface="Open Sans" panose="020B0606030504020204" pitchFamily="34" charset="0"/>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tx1"/>
                        </a:solidFill>
                        <a:effectLst/>
                        <a:uLnTx/>
                        <a:uFillTx/>
                        <a:latin typeface="Open Sans" panose="020B0606030504020204" pitchFamily="34" charset="0"/>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3846937"/>
                  </a:ext>
                </a:extLst>
              </a:tr>
              <a:tr h="338653">
                <a:tc gridSpan="4">
                  <a:txBody>
                    <a:bodyPr/>
                    <a:lstStyle/>
                    <a:p>
                      <a:pPr marL="0" marR="0" lvl="0" indent="0" algn="l" defTabSz="914400" rtl="0" eaLnBrk="1" fontAlgn="auto" latinLnBrk="0" hangingPunct="1">
                        <a:lnSpc>
                          <a:spcPct val="100000"/>
                        </a:lnSpc>
                        <a:spcBef>
                          <a:spcPts val="1200"/>
                        </a:spcBef>
                        <a:spcAft>
                          <a:spcPts val="0"/>
                        </a:spcAft>
                        <a:buClr>
                          <a:srgbClr val="000000"/>
                        </a:buClr>
                        <a:buSzPct val="100000"/>
                        <a:buFontTx/>
                        <a:buNone/>
                        <a:tabLst/>
                        <a:defRPr/>
                      </a:pPr>
                      <a:r>
                        <a:rPr kumimoji="0" lang="en-US" sz="1400" b="1" i="0" u="none" strike="noStrike" kern="1200" cap="none" spc="0" normalizeH="0" baseline="0" noProof="0" dirty="0">
                          <a:ln>
                            <a:noFill/>
                          </a:ln>
                          <a:solidFill>
                            <a:srgbClr val="000000"/>
                          </a:solidFill>
                          <a:effectLst/>
                          <a:uLnTx/>
                          <a:uFillTx/>
                          <a:latin typeface="Open Sans"/>
                          <a:ea typeface="Calibri" panose="020F0502020204030204" pitchFamily="34" charset="0"/>
                          <a:cs typeface="+mn-cs"/>
                        </a:rPr>
                        <a:t>We apply an innovative, hands-on approach to tackle emerging challenges by coming together to do the hard work and drive meaningful change.</a:t>
                      </a:r>
                      <a:endParaRPr kumimoji="0" lang="en-US" sz="1400" b="1" i="0" u="none" strike="noStrike" kern="1200" cap="none" spc="0" normalizeH="0" baseline="0" noProof="0" dirty="0">
                        <a:ln>
                          <a:noFill/>
                        </a:ln>
                        <a:solidFill>
                          <a:srgbClr val="000000"/>
                        </a:solidFill>
                        <a:effectLst/>
                        <a:uLnTx/>
                        <a:uFillTx/>
                        <a:latin typeface="Open Sans"/>
                        <a:ea typeface="+mn-ea"/>
                        <a:cs typeface="+mn-cs"/>
                      </a:endParaRPr>
                    </a:p>
                  </a:txBody>
                  <a:tcPr>
                    <a:lnL w="12700" cmpd="sng">
                      <a:noFill/>
                    </a:lnL>
                    <a:lnR w="12700" cmpd="sng">
                      <a:noFill/>
                    </a:lnR>
                    <a:lnT w="1270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schemeClr val="tx2">
                            <a:lumMod val="60000"/>
                            <a:lumOff val="40000"/>
                          </a:schemeClr>
                        </a:solidFill>
                        <a:effectLst/>
                        <a:uLnTx/>
                        <a:uFillTx/>
                        <a:latin typeface="+mn-lt"/>
                        <a:ea typeface="+mn-ea"/>
                        <a:cs typeface="+mn-cs"/>
                      </a:endParaRPr>
                    </a:p>
                  </a:txBody>
                  <a:tcPr>
                    <a:lnL w="12700" cmpd="sng">
                      <a:noFill/>
                    </a:lnL>
                    <a:lnR w="12700" cmpd="sng">
                      <a:noFill/>
                    </a:lnR>
                    <a:lnT w="12700" cap="flat" cmpd="sng" algn="ctr">
                      <a:solidFill>
                        <a:schemeClr val="tx2">
                          <a:lumMod val="60000"/>
                          <a:lumOff val="4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schemeClr val="tx2">
                            <a:lumMod val="60000"/>
                            <a:lumOff val="40000"/>
                          </a:schemeClr>
                        </a:solidFill>
                        <a:effectLst/>
                        <a:uLnTx/>
                        <a:uFillTx/>
                        <a:latin typeface="+mn-lt"/>
                        <a:ea typeface="+mn-ea"/>
                        <a:cs typeface="+mn-cs"/>
                      </a:endParaRPr>
                    </a:p>
                  </a:txBody>
                  <a:tcPr>
                    <a:lnL w="12700" cmpd="sng">
                      <a:noFill/>
                    </a:lnL>
                    <a:lnR w="12700" cmpd="sng">
                      <a:noFill/>
                    </a:lnR>
                    <a:lnT w="12700" cap="flat" cmpd="sng" algn="ctr">
                      <a:solidFill>
                        <a:schemeClr val="tx2">
                          <a:lumMod val="60000"/>
                          <a:lumOff val="4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schemeClr val="tx2">
                            <a:lumMod val="60000"/>
                            <a:lumOff val="40000"/>
                          </a:schemeClr>
                        </a:solidFill>
                        <a:effectLst/>
                        <a:uLnTx/>
                        <a:uFillTx/>
                        <a:latin typeface="+mn-lt"/>
                        <a:ea typeface="+mn-ea"/>
                        <a:cs typeface="+mn-cs"/>
                      </a:endParaRPr>
                    </a:p>
                  </a:txBody>
                  <a:tcPr>
                    <a:lnL w="12700" cmpd="sng">
                      <a:noFill/>
                    </a:lnL>
                    <a:lnR w="12700" cmpd="sng">
                      <a:noFill/>
                    </a:lnR>
                    <a:lnT w="12700" cap="flat" cmpd="sng" algn="ctr">
                      <a:solidFill>
                        <a:schemeClr val="tx2">
                          <a:lumMod val="60000"/>
                          <a:lumOff val="4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584075"/>
                  </a:ext>
                </a:extLst>
              </a:tr>
              <a:tr h="338653">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Open Sans" panose="020B0606030504020204" pitchFamily="34" charset="0"/>
                      </a:endParaRPr>
                    </a:p>
                    <a:p>
                      <a:pPr marL="0" marR="0" lvl="0" indent="0" algn="l" rtl="0" eaLnBrk="1" fontAlgn="auto" latinLnBrk="0" hangingPunct="1">
                        <a:lnSpc>
                          <a:spcPct val="100000"/>
                        </a:lnSpc>
                        <a:spcBef>
                          <a:spcPts val="0"/>
                        </a:spcBef>
                        <a:spcAft>
                          <a:spcPts val="0"/>
                        </a:spcAft>
                        <a:buClrTx/>
                        <a:buSzTx/>
                        <a:buFontTx/>
                        <a:buNone/>
                      </a:pPr>
                      <a:r>
                        <a:rPr lang="en-US" sz="1000" b="0" i="0" dirty="0">
                          <a:solidFill>
                            <a:schemeClr val="tx1"/>
                          </a:solidFill>
                          <a:latin typeface="Open Sans"/>
                        </a:rPr>
                        <a:t>PRINCIPLES      (how we uniquely deliver on our promise)</a:t>
                      </a:r>
                    </a:p>
                  </a:txBody>
                  <a:tcPr>
                    <a:lnL w="12700" cmpd="sng">
                      <a:noFill/>
                    </a:lnL>
                    <a:lnR w="12700" cmpd="sng">
                      <a:noFill/>
                    </a:lnR>
                    <a:lnT w="635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100" b="1">
                        <a:solidFill>
                          <a:schemeClr val="tx2"/>
                        </a:solidFill>
                      </a:endParaRPr>
                    </a:p>
                  </a:txBody>
                  <a:tcP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100" b="1">
                        <a:solidFill>
                          <a:schemeClr val="tx2"/>
                        </a:solidFill>
                      </a:endParaRPr>
                    </a:p>
                  </a:txBody>
                  <a:tcP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100" b="0" i="1">
                        <a:solidFill>
                          <a:schemeClr val="tx2"/>
                        </a:solidFill>
                      </a:endParaRPr>
                    </a:p>
                  </a:txBody>
                  <a:tcP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0084020"/>
                  </a:ext>
                </a:extLst>
              </a:tr>
              <a:tr h="338653">
                <a:tc>
                  <a:txBody>
                    <a:bodyPr/>
                    <a:lstStyle/>
                    <a:p>
                      <a:pPr marL="0" marR="0" lvl="0" indent="0" algn="l" defTabSz="914400" rtl="0" eaLnBrk="1" fontAlgn="auto" latinLnBrk="0" hangingPunct="1">
                        <a:lnSpc>
                          <a:spcPct val="100000"/>
                        </a:lnSpc>
                        <a:spcBef>
                          <a:spcPts val="1200"/>
                        </a:spcBef>
                        <a:spcAft>
                          <a:spcPts val="0"/>
                        </a:spcAft>
                        <a:buClr>
                          <a:srgbClr val="000000"/>
                        </a:buClr>
                        <a:buSzPct val="100000"/>
                        <a:buFontTx/>
                        <a:buNone/>
                        <a:tabLst/>
                        <a:defRPr/>
                      </a:pPr>
                      <a:r>
                        <a:rPr kumimoji="0" lang="en-US" sz="900" b="1" i="0" u="none" strike="noStrike" kern="1200" cap="none" spc="0" normalizeH="0" baseline="0" noProof="0" dirty="0">
                          <a:ln>
                            <a:noFill/>
                          </a:ln>
                          <a:solidFill>
                            <a:srgbClr val="660000"/>
                          </a:solidFill>
                          <a:effectLst/>
                          <a:uLnTx/>
                          <a:uFillTx/>
                          <a:latin typeface="Open Sans"/>
                          <a:ea typeface="+mn-ea"/>
                          <a:cs typeface="+mn-cs"/>
                        </a:rPr>
                        <a:t>ACADEMICS</a:t>
                      </a:r>
                      <a:endParaRPr lang="en-US" sz="1200" b="0" i="0" dirty="0">
                        <a:solidFill>
                          <a:schemeClr val="tx1"/>
                        </a:solidFill>
                        <a:latin typeface="Open Sans"/>
                      </a:endParaRPr>
                    </a:p>
                    <a:p>
                      <a:r>
                        <a:rPr lang="en-US" sz="1200" b="0" i="0" dirty="0">
                          <a:solidFill>
                            <a:schemeClr val="tx1"/>
                          </a:solidFill>
                          <a:latin typeface="Open Sans"/>
                        </a:rPr>
                        <a:t>Applied Experiences </a:t>
                      </a:r>
                    </a:p>
                  </a:txBody>
                  <a:tcPr>
                    <a:lnL w="12700" cmpd="sng">
                      <a:noFill/>
                    </a:lnL>
                    <a:lnR w="12700" cmpd="sng">
                      <a:noFill/>
                    </a:lnR>
                    <a:lnT w="1270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900" b="1" i="0" u="none" strike="noStrike" kern="1200" cap="none" spc="0" normalizeH="0" baseline="0" noProof="0" dirty="0">
                          <a:ln>
                            <a:noFill/>
                          </a:ln>
                          <a:solidFill>
                            <a:srgbClr val="660000"/>
                          </a:solidFill>
                          <a:effectLst/>
                          <a:uLnTx/>
                          <a:uFillTx/>
                          <a:latin typeface="Open Sans"/>
                          <a:ea typeface="+mn-ea"/>
                          <a:cs typeface="+mn-cs"/>
                        </a:rPr>
                        <a:t>ACCESS</a:t>
                      </a:r>
                    </a:p>
                    <a:p>
                      <a:r>
                        <a:rPr lang="en-US" sz="1200" b="0" i="0" kern="1200" noProof="0" dirty="0">
                          <a:solidFill>
                            <a:schemeClr val="tx1"/>
                          </a:solidFill>
                          <a:latin typeface="Open Sans"/>
                          <a:ea typeface="+mn-ea"/>
                          <a:cs typeface="+mn-cs"/>
                        </a:rPr>
                        <a:t>Uncommon Opportunities </a:t>
                      </a:r>
                      <a:endParaRPr lang="en-US" sz="1200" b="0" i="0" kern="1200" dirty="0">
                        <a:solidFill>
                          <a:schemeClr val="tx1"/>
                        </a:solidFill>
                        <a:latin typeface="Open Sans" panose="020B0606030504020204" pitchFamily="34" charset="0"/>
                        <a:ea typeface="+mn-ea"/>
                        <a:cs typeface="+mn-cs"/>
                      </a:endParaRPr>
                    </a:p>
                  </a:txBody>
                  <a:tcPr>
                    <a:lnL w="12700" cmpd="sng">
                      <a:noFill/>
                    </a:lnL>
                    <a:lnR w="12700" cmpd="sng">
                      <a:noFill/>
                    </a:lnR>
                    <a:lnT w="1270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1200"/>
                        </a:spcBef>
                        <a:spcAft>
                          <a:spcPts val="0"/>
                        </a:spcAft>
                        <a:buClr>
                          <a:srgbClr val="000000"/>
                        </a:buClr>
                        <a:buSzPct val="100000"/>
                        <a:buFontTx/>
                        <a:buNone/>
                        <a:tabLst/>
                        <a:defRPr/>
                      </a:pPr>
                      <a:r>
                        <a:rPr kumimoji="0" lang="en-US" sz="900" b="1" i="0" u="none" strike="noStrike" kern="1200" cap="none" spc="0" normalizeH="0" baseline="0" noProof="0" dirty="0">
                          <a:ln>
                            <a:noFill/>
                          </a:ln>
                          <a:solidFill>
                            <a:srgbClr val="660000"/>
                          </a:solidFill>
                          <a:effectLst/>
                          <a:uLnTx/>
                          <a:uFillTx/>
                          <a:latin typeface="Open Sans"/>
                          <a:ea typeface="+mn-ea"/>
                          <a:cs typeface="+mn-cs"/>
                        </a:rPr>
                        <a:t>IMPACT</a:t>
                      </a:r>
                      <a:endParaRPr lang="en-US" sz="1200" b="0" i="0" dirty="0">
                        <a:solidFill>
                          <a:schemeClr val="tx1"/>
                        </a:solidFill>
                        <a:latin typeface="Open Sans"/>
                      </a:endParaRPr>
                    </a:p>
                    <a:p>
                      <a:r>
                        <a:rPr lang="en-US" sz="1200" b="0" i="0" dirty="0">
                          <a:solidFill>
                            <a:schemeClr val="tx1"/>
                          </a:solidFill>
                          <a:latin typeface="Open Sans"/>
                        </a:rPr>
                        <a:t>Meaningful Impact</a:t>
                      </a:r>
                    </a:p>
                  </a:txBody>
                  <a:tcPr>
                    <a:lnL w="12700" cmpd="sng">
                      <a:noFill/>
                    </a:lnL>
                    <a:lnR w="12700" cmpd="sng">
                      <a:noFill/>
                    </a:lnR>
                    <a:lnT w="1270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660000"/>
                          </a:solidFill>
                          <a:effectLst/>
                          <a:uLnTx/>
                          <a:uFillTx/>
                          <a:latin typeface="Open Sans"/>
                          <a:ea typeface="+mn-ea"/>
                          <a:cs typeface="+mn-cs"/>
                        </a:rPr>
                        <a:t>EXPERIENCE</a:t>
                      </a:r>
                      <a:endParaRPr lang="en-US" sz="1200" b="0" i="0" dirty="0">
                        <a:solidFill>
                          <a:schemeClr val="tx1"/>
                        </a:solidFill>
                        <a:latin typeface="Open Sans"/>
                      </a:endParaRPr>
                    </a:p>
                    <a:p>
                      <a:r>
                        <a:rPr lang="en-US" sz="1200" b="0" i="0" dirty="0">
                          <a:solidFill>
                            <a:schemeClr val="tx1"/>
                          </a:solidFill>
                          <a:latin typeface="Open Sans"/>
                        </a:rPr>
                        <a:t>Positive Environment </a:t>
                      </a:r>
                    </a:p>
                  </a:txBody>
                  <a:tcPr>
                    <a:lnL w="12700" cmpd="sng">
                      <a:noFill/>
                    </a:lnL>
                    <a:lnR w="12700" cmpd="sng">
                      <a:noFill/>
                    </a:lnR>
                    <a:lnT w="1270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6380819"/>
                  </a:ext>
                </a:extLst>
              </a:tr>
              <a:tr h="6573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Open Sans"/>
                          <a:ea typeface="+mn-ea"/>
                          <a:cs typeface="+mn-cs"/>
                        </a:rPr>
                        <a:t>We design academic programs and research with the end in mind, equipping each of our students with the experiences and problem-solving skills they need for success in their careers and beyond.</a:t>
                      </a:r>
                    </a:p>
                  </a:txBody>
                  <a:tcP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Open Sans"/>
                          <a:ea typeface="+mn-ea"/>
                          <a:cs typeface="+mn-cs"/>
                        </a:rPr>
                        <a:t>We eliminate barriers to quality education, connecting students to new opportunities, ideas, and relationships in a safe and collaborative environment—on campus and digitally.</a:t>
                      </a:r>
                    </a:p>
                  </a:txBody>
                  <a:tcP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Open Sans"/>
                          <a:ea typeface="+mn-ea"/>
                          <a:cs typeface="+mn-cs"/>
                        </a:rPr>
                        <a:t>We never stop pursuing a better collective future; we use our tenacity and teamwork to develop solutions with real local, national and global implications.</a:t>
                      </a:r>
                    </a:p>
                  </a:txBody>
                  <a:tcP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Open Sans"/>
                          <a:ea typeface="+mn-ea"/>
                          <a:cs typeface="+mn-cs"/>
                        </a:rPr>
                        <a:t>We provide a dynamic student experience within an inviting campus and college town, where students of diverse interests and backgrounds can explore what excites them and build lasting memories.</a:t>
                      </a:r>
                    </a:p>
                  </a:txBody>
                  <a:tcP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4648643"/>
                  </a:ext>
                </a:extLst>
              </a:tr>
              <a:tr h="290544">
                <a:tc gridSpan="4">
                  <a:txBody>
                    <a:bodyPr/>
                    <a:lstStyle/>
                    <a:p>
                      <a:pPr algn="ctr"/>
                      <a:endParaRPr lang="en-US" sz="1400" b="0" i="0" dirty="0">
                        <a:solidFill>
                          <a:schemeClr val="tx1"/>
                        </a:solidFill>
                        <a:latin typeface="Open Sans" panose="020B0606030504020204" pitchFamily="34" charset="0"/>
                      </a:endParaRP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400" b="0">
                        <a:solidFill>
                          <a:schemeClr val="tx2"/>
                        </a:solidFill>
                      </a:endParaRPr>
                    </a:p>
                  </a:txBody>
                  <a:tcP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400" b="0" kern="1200">
                        <a:solidFill>
                          <a:schemeClr val="tx2"/>
                        </a:solidFill>
                        <a:latin typeface="+mn-lt"/>
                        <a:ea typeface="+mn-ea"/>
                        <a:cs typeface="+mn-cs"/>
                      </a:endParaRPr>
                    </a:p>
                  </a:txBody>
                  <a:tcP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200" b="0" kern="1200">
                        <a:solidFill>
                          <a:schemeClr val="tx2"/>
                        </a:solidFill>
                        <a:highlight>
                          <a:srgbClr val="FFFF00"/>
                        </a:highlight>
                        <a:latin typeface="+mn-lt"/>
                        <a:ea typeface="+mn-ea"/>
                        <a:cs typeface="+mn-cs"/>
                      </a:endParaRPr>
                    </a:p>
                  </a:txBody>
                  <a:tcP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063021"/>
                  </a:ext>
                </a:extLst>
              </a:tr>
              <a:tr h="378495">
                <a:tc gridSpan="4">
                  <a:txBody>
                    <a:bodyPr/>
                    <a:lstStyle/>
                    <a:p>
                      <a:pPr algn="ctr"/>
                      <a:r>
                        <a:rPr lang="en-US" sz="1400" b="0" i="0" dirty="0">
                          <a:solidFill>
                            <a:schemeClr val="tx1"/>
                          </a:solidFill>
                          <a:latin typeface="Open Sans"/>
                        </a:rPr>
                        <a:t>Messaging Themes</a:t>
                      </a:r>
                    </a:p>
                  </a:txBody>
                  <a:tcPr anchor="ctr">
                    <a:lnL w="12700" cmpd="sng">
                      <a:noFill/>
                    </a:lnL>
                    <a:lnR w="12700" cmpd="sng">
                      <a:noFill/>
                    </a:lnR>
                    <a:lnT w="635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sz="1400" b="0">
                        <a:solidFill>
                          <a:schemeClr val="tx2"/>
                        </a:solidFill>
                      </a:endParaRPr>
                    </a:p>
                  </a:txBody>
                  <a:tcP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400" b="0" kern="1200">
                        <a:solidFill>
                          <a:schemeClr val="tx2"/>
                        </a:solidFill>
                        <a:latin typeface="+mn-lt"/>
                        <a:ea typeface="+mn-ea"/>
                        <a:cs typeface="+mn-cs"/>
                      </a:endParaRPr>
                    </a:p>
                  </a:txBody>
                  <a:tcP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200" b="0" kern="1200">
                        <a:solidFill>
                          <a:schemeClr val="tx2"/>
                        </a:solidFill>
                        <a:highlight>
                          <a:srgbClr val="FFFF00"/>
                        </a:highlight>
                        <a:latin typeface="+mn-lt"/>
                        <a:ea typeface="+mn-ea"/>
                        <a:cs typeface="+mn-cs"/>
                      </a:endParaRPr>
                    </a:p>
                  </a:txBody>
                  <a:tcP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1738345"/>
                  </a:ext>
                </a:extLst>
              </a:tr>
              <a:tr h="321917">
                <a:tc>
                  <a:txBody>
                    <a:bodyPr/>
                    <a:lstStyle/>
                    <a:p>
                      <a:pPr marL="0" marR="0" lvl="0" indent="0" algn="l" rtl="0" eaLnBrk="1" fontAlgn="auto" latinLnBrk="0" hangingPunct="1">
                        <a:lnSpc>
                          <a:spcPct val="100000"/>
                        </a:lnSpc>
                        <a:spcBef>
                          <a:spcPts val="0"/>
                        </a:spcBef>
                        <a:spcAft>
                          <a:spcPts val="0"/>
                        </a:spcAft>
                        <a:buClrTx/>
                        <a:buSzTx/>
                        <a:buFontTx/>
                        <a:buNone/>
                      </a:pPr>
                      <a:r>
                        <a:rPr lang="en-US" sz="1600" b="0" i="0" kern="1200" dirty="0">
                          <a:solidFill>
                            <a:schemeClr val="tx1"/>
                          </a:solidFill>
                          <a:latin typeface="Open Sans"/>
                          <a:ea typeface="+mn-ea"/>
                          <a:cs typeface="+mn-cs"/>
                        </a:rPr>
                        <a:t>Develop dynamic skills </a:t>
                      </a:r>
                      <a:endParaRPr lang="en-US" sz="1600" b="0" i="0" kern="1200" dirty="0">
                        <a:solidFill>
                          <a:schemeClr val="tx1"/>
                        </a:solidFill>
                        <a:latin typeface="Open Sans" panose="020B0606030504020204" pitchFamily="34" charset="0"/>
                        <a:ea typeface="+mn-ea"/>
                        <a:cs typeface="+mn-cs"/>
                      </a:endParaRPr>
                    </a:p>
                  </a:txBody>
                  <a:tcPr anchor="ctr">
                    <a:lnL w="12700" cmpd="sng">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chemeClr val="tx1"/>
                          </a:solidFill>
                          <a:latin typeface="Open Sans"/>
                        </a:rPr>
                        <a:t>Learn without boundaries</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chemeClr val="tx1"/>
                          </a:solidFill>
                          <a:latin typeface="Open Sans"/>
                        </a:rPr>
                        <a:t>Impact every day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a:r>
                        <a:rPr lang="en-US" sz="1600" b="0" i="0" kern="1200" dirty="0">
                          <a:solidFill>
                            <a:schemeClr val="tx1"/>
                          </a:solidFill>
                          <a:latin typeface="Open Sans"/>
                          <a:ea typeface="+mn-ea"/>
                          <a:cs typeface="+mn-cs"/>
                        </a:rPr>
                        <a:t>Be a Bulldog forever</a:t>
                      </a:r>
                    </a:p>
                  </a:txBody>
                  <a:tcPr anchor="ctr">
                    <a:lnL w="12700" cap="flat" cmpd="sng" algn="ctr">
                      <a:solidFill>
                        <a:schemeClr val="bg2"/>
                      </a:solid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637969527"/>
                  </a:ext>
                </a:extLst>
              </a:tr>
            </a:tbl>
          </a:graphicData>
        </a:graphic>
      </p:graphicFrame>
      <p:sp>
        <p:nvSpPr>
          <p:cNvPr id="4" name="TextBox 3">
            <a:extLst>
              <a:ext uri="{FF2B5EF4-FFF2-40B4-BE49-F238E27FC236}">
                <a16:creationId xmlns:a16="http://schemas.microsoft.com/office/drawing/2014/main" id="{2C19D883-1364-23F4-C655-3651E453ADCB}"/>
              </a:ext>
            </a:extLst>
          </p:cNvPr>
          <p:cNvSpPr txBox="1"/>
          <p:nvPr/>
        </p:nvSpPr>
        <p:spPr>
          <a:xfrm>
            <a:off x="1215342" y="1258554"/>
            <a:ext cx="0" cy="0"/>
          </a:xfrm>
          <a:prstGeom prst="rect">
            <a:avLst/>
          </a:prstGeom>
          <a:noFill/>
        </p:spPr>
        <p:txBody>
          <a:bodyPr wrap="none" lIns="0" tIns="0" rIns="0" bIns="0" rtlCol="0">
            <a:noAutofit/>
          </a:bodyPr>
          <a:lstStyle/>
          <a:p>
            <a:pPr marL="171450" marR="0" lvl="0" indent="-171450" algn="l" defTabSz="914400" rtl="0" eaLnBrk="1" fontAlgn="auto" latinLnBrk="0" hangingPunct="1">
              <a:lnSpc>
                <a:spcPct val="100000"/>
              </a:lnSpc>
              <a:spcBef>
                <a:spcPts val="1200"/>
              </a:spcBef>
              <a:spcAft>
                <a:spcPts val="0"/>
              </a:spcAft>
              <a:buClr>
                <a:srgbClr val="000000"/>
              </a:buClr>
              <a:buSzPct val="100000"/>
              <a:buFont typeface="Graphik Regular"/>
              <a:buChar char="•"/>
              <a:tabLst/>
              <a:defRPr/>
            </a:pPr>
            <a:endParaRPr kumimoji="0" lang="en-US" sz="12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p:txBody>
      </p:sp>
      <p:sp>
        <p:nvSpPr>
          <p:cNvPr id="5" name="TextBox 4">
            <a:extLst>
              <a:ext uri="{FF2B5EF4-FFF2-40B4-BE49-F238E27FC236}">
                <a16:creationId xmlns:a16="http://schemas.microsoft.com/office/drawing/2014/main" id="{EA4E9686-493C-B519-B601-1E1B893EEA63}"/>
              </a:ext>
            </a:extLst>
          </p:cNvPr>
          <p:cNvSpPr txBox="1"/>
          <p:nvPr/>
        </p:nvSpPr>
        <p:spPr>
          <a:xfrm>
            <a:off x="9329195" y="1235405"/>
            <a:ext cx="0" cy="0"/>
          </a:xfrm>
          <a:prstGeom prst="rect">
            <a:avLst/>
          </a:prstGeom>
          <a:noFill/>
        </p:spPr>
        <p:txBody>
          <a:bodyPr wrap="none" lIns="0" tIns="0" rIns="0" bIns="0" rtlCol="0">
            <a:noAutofit/>
          </a:bodyPr>
          <a:lstStyle/>
          <a:p>
            <a:pPr marL="171450" marR="0" lvl="0" indent="-171450" algn="l" defTabSz="914400" rtl="0" eaLnBrk="1" fontAlgn="auto" latinLnBrk="0" hangingPunct="1">
              <a:lnSpc>
                <a:spcPct val="100000"/>
              </a:lnSpc>
              <a:spcBef>
                <a:spcPts val="1200"/>
              </a:spcBef>
              <a:spcAft>
                <a:spcPts val="0"/>
              </a:spcAft>
              <a:buClr>
                <a:srgbClr val="000000"/>
              </a:buClr>
              <a:buSzPct val="100000"/>
              <a:buFont typeface="Graphik Regular"/>
              <a:buChar char="•"/>
              <a:tabLst/>
              <a:defRPr/>
            </a:pPr>
            <a:endParaRPr kumimoji="0" lang="en-US" sz="12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p:txBody>
      </p:sp>
      <p:sp>
        <p:nvSpPr>
          <p:cNvPr id="7" name="TextBox 6">
            <a:extLst>
              <a:ext uri="{FF2B5EF4-FFF2-40B4-BE49-F238E27FC236}">
                <a16:creationId xmlns:a16="http://schemas.microsoft.com/office/drawing/2014/main" id="{5706DBF3-5AC5-2B14-876A-8F0A7677BFC3}"/>
              </a:ext>
            </a:extLst>
          </p:cNvPr>
          <p:cNvSpPr txBox="1"/>
          <p:nvPr/>
        </p:nvSpPr>
        <p:spPr>
          <a:xfrm>
            <a:off x="9618562" y="1246979"/>
            <a:ext cx="0" cy="0"/>
          </a:xfrm>
          <a:prstGeom prst="rect">
            <a:avLst/>
          </a:prstGeom>
          <a:noFill/>
        </p:spPr>
        <p:txBody>
          <a:bodyPr wrap="none" lIns="0" tIns="0" rIns="0" bIns="0" rtlCol="0">
            <a:noAutofit/>
          </a:bodyPr>
          <a:lstStyle/>
          <a:p>
            <a:pPr marL="171450" marR="0" lvl="0" indent="-171450" algn="l" defTabSz="914400" rtl="0" eaLnBrk="1" fontAlgn="auto" latinLnBrk="0" hangingPunct="1">
              <a:lnSpc>
                <a:spcPct val="100000"/>
              </a:lnSpc>
              <a:spcBef>
                <a:spcPts val="1200"/>
              </a:spcBef>
              <a:spcAft>
                <a:spcPts val="0"/>
              </a:spcAft>
              <a:buClr>
                <a:srgbClr val="000000"/>
              </a:buClr>
              <a:buSzPct val="100000"/>
              <a:buFont typeface="Graphik Regular"/>
              <a:buChar char="•"/>
              <a:tabLst/>
              <a:defRPr/>
            </a:pPr>
            <a:endParaRPr kumimoji="0" lang="en-US" sz="12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p:txBody>
      </p:sp>
      <p:cxnSp>
        <p:nvCxnSpPr>
          <p:cNvPr id="2" name="Straight Connector 1">
            <a:extLst>
              <a:ext uri="{FF2B5EF4-FFF2-40B4-BE49-F238E27FC236}">
                <a16:creationId xmlns:a16="http://schemas.microsoft.com/office/drawing/2014/main" id="{D1B52AE1-0389-E319-6753-C2284AC2892D}"/>
              </a:ext>
            </a:extLst>
          </p:cNvPr>
          <p:cNvCxnSpPr>
            <a:cxnSpLocks/>
          </p:cNvCxnSpPr>
          <p:nvPr/>
        </p:nvCxnSpPr>
        <p:spPr>
          <a:xfrm>
            <a:off x="457200" y="327546"/>
            <a:ext cx="11277600" cy="0"/>
          </a:xfrm>
          <a:prstGeom prst="line">
            <a:avLst/>
          </a:prstGeom>
          <a:ln w="12700" cap="sq">
            <a:solidFill>
              <a:schemeClr val="tx2"/>
            </a:solidFill>
          </a:ln>
        </p:spPr>
        <p:style>
          <a:lnRef idx="1">
            <a:schemeClr val="accent1"/>
          </a:lnRef>
          <a:fillRef idx="0">
            <a:schemeClr val="accent1"/>
          </a:fillRef>
          <a:effectRef idx="0">
            <a:schemeClr val="dk1"/>
          </a:effectRef>
          <a:fontRef idx="minor">
            <a:schemeClr val="dk1"/>
          </a:fontRef>
        </p:style>
      </p:cxnSp>
      <p:sp>
        <p:nvSpPr>
          <p:cNvPr id="8" name="Triangle 7">
            <a:extLst>
              <a:ext uri="{FF2B5EF4-FFF2-40B4-BE49-F238E27FC236}">
                <a16:creationId xmlns:a16="http://schemas.microsoft.com/office/drawing/2014/main" id="{68B2A000-BFF0-7FA7-664D-93E7EA93A69A}"/>
              </a:ext>
            </a:extLst>
          </p:cNvPr>
          <p:cNvSpPr/>
          <p:nvPr/>
        </p:nvSpPr>
        <p:spPr bwMode="auto">
          <a:xfrm rot="10800000">
            <a:off x="1663542" y="4835185"/>
            <a:ext cx="284206" cy="105868"/>
          </a:xfrm>
          <a:prstGeom prst="triangle">
            <a:avLst/>
          </a:prstGeom>
          <a:solidFill>
            <a:schemeClr val="tx2"/>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9" name="Triangle 8">
            <a:extLst>
              <a:ext uri="{FF2B5EF4-FFF2-40B4-BE49-F238E27FC236}">
                <a16:creationId xmlns:a16="http://schemas.microsoft.com/office/drawing/2014/main" id="{63627117-CB38-F0DC-3CC3-12D02FA2780E}"/>
              </a:ext>
            </a:extLst>
          </p:cNvPr>
          <p:cNvSpPr/>
          <p:nvPr/>
        </p:nvSpPr>
        <p:spPr bwMode="auto">
          <a:xfrm rot="10800000">
            <a:off x="4472644" y="4835185"/>
            <a:ext cx="284206" cy="105868"/>
          </a:xfrm>
          <a:prstGeom prst="triangle">
            <a:avLst/>
          </a:prstGeom>
          <a:solidFill>
            <a:schemeClr val="tx2"/>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0" name="Triangle 9">
            <a:extLst>
              <a:ext uri="{FF2B5EF4-FFF2-40B4-BE49-F238E27FC236}">
                <a16:creationId xmlns:a16="http://schemas.microsoft.com/office/drawing/2014/main" id="{43BB547E-9175-7D41-B54B-7FF31142138C}"/>
              </a:ext>
            </a:extLst>
          </p:cNvPr>
          <p:cNvSpPr/>
          <p:nvPr/>
        </p:nvSpPr>
        <p:spPr bwMode="auto">
          <a:xfrm rot="10800000">
            <a:off x="7281745" y="4835185"/>
            <a:ext cx="284206" cy="105868"/>
          </a:xfrm>
          <a:prstGeom prst="triangle">
            <a:avLst/>
          </a:prstGeom>
          <a:solidFill>
            <a:schemeClr val="tx2"/>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 name="Triangle 10">
            <a:extLst>
              <a:ext uri="{FF2B5EF4-FFF2-40B4-BE49-F238E27FC236}">
                <a16:creationId xmlns:a16="http://schemas.microsoft.com/office/drawing/2014/main" id="{786F55B1-C7B1-1A5F-1464-2F9F9DAF758D}"/>
              </a:ext>
            </a:extLst>
          </p:cNvPr>
          <p:cNvSpPr/>
          <p:nvPr/>
        </p:nvSpPr>
        <p:spPr bwMode="auto">
          <a:xfrm rot="10800000">
            <a:off x="10076396" y="4835185"/>
            <a:ext cx="284206" cy="105868"/>
          </a:xfrm>
          <a:prstGeom prst="triangle">
            <a:avLst/>
          </a:prstGeom>
          <a:solidFill>
            <a:schemeClr val="tx2"/>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2" name="Text Placeholder 2">
            <a:extLst>
              <a:ext uri="{FF2B5EF4-FFF2-40B4-BE49-F238E27FC236}">
                <a16:creationId xmlns:a16="http://schemas.microsoft.com/office/drawing/2014/main" id="{624A17F5-8817-5DAB-CEF6-E0577515890F}"/>
              </a:ext>
            </a:extLst>
          </p:cNvPr>
          <p:cNvSpPr txBox="1">
            <a:spLocks/>
          </p:cNvSpPr>
          <p:nvPr/>
        </p:nvSpPr>
        <p:spPr>
          <a:xfrm>
            <a:off x="7756263" y="6405379"/>
            <a:ext cx="3719567" cy="199818"/>
          </a:xfrm>
          <a:prstGeom prst="rect">
            <a:avLst/>
          </a:prstGeom>
        </p:spPr>
        <p:txBody>
          <a:bodyPr vert="horz" lIns="0" tIns="0" rIns="0" bIns="0" spcCol="612648" rtlCol="0">
            <a:noAutofit/>
          </a:bodyPr>
          <a:lstStyle>
            <a:lvl1pPr marL="454914" indent="-457200" algn="l" defTabSz="914400" rtl="0" eaLnBrk="1" latinLnBrk="0" hangingPunct="1">
              <a:lnSpc>
                <a:spcPct val="100000"/>
              </a:lnSpc>
              <a:spcBef>
                <a:spcPts val="1200"/>
              </a:spcBef>
              <a:buClr>
                <a:schemeClr val="tx2"/>
              </a:buClr>
              <a:buFont typeface="+mj-lt"/>
              <a:buAutoNum type="arabicPeriod"/>
              <a:defRPr sz="2600" b="0" i="0" kern="1200">
                <a:solidFill>
                  <a:schemeClr val="tx1"/>
                </a:solidFill>
                <a:latin typeface="Graphik-Light" panose="020B0403030202060203" pitchFamily="34" charset="77"/>
                <a:ea typeface="+mn-ea"/>
                <a:cs typeface="+mn-cs"/>
              </a:defRPr>
            </a:lvl1pPr>
            <a:lvl2pPr marL="731520" indent="-274320" algn="l" defTabSz="914400" rtl="0" eaLnBrk="1" latinLnBrk="0" hangingPunct="1">
              <a:lnSpc>
                <a:spcPct val="100000"/>
              </a:lnSpc>
              <a:spcBef>
                <a:spcPts val="0"/>
              </a:spcBef>
              <a:buFont typeface="Graphik Light" panose="020B0403030202060203" pitchFamily="34" charset="0"/>
              <a:buChar char="•"/>
              <a:defRPr sz="2600" b="0" i="0" kern="1200">
                <a:solidFill>
                  <a:schemeClr val="tx1"/>
                </a:solidFill>
                <a:latin typeface="Graphik-Light" panose="020B0403030202060203" pitchFamily="34" charset="77"/>
                <a:ea typeface="+mn-ea"/>
                <a:cs typeface="+mn-cs"/>
              </a:defRPr>
            </a:lvl2pPr>
            <a:lvl3pPr marL="1463040" indent="-274320" algn="l" defTabSz="914400" rtl="0" eaLnBrk="1" latinLnBrk="0" hangingPunct="1">
              <a:lnSpc>
                <a:spcPct val="100000"/>
              </a:lnSpc>
              <a:spcBef>
                <a:spcPts val="0"/>
              </a:spcBef>
              <a:buFont typeface="Graphik Light" panose="020B0403030202060203" pitchFamily="34" charset="0"/>
              <a:buChar char="•"/>
              <a:defRPr sz="2600" b="0" i="0" kern="1200">
                <a:solidFill>
                  <a:schemeClr val="tx1"/>
                </a:solidFill>
                <a:latin typeface="Graphik-Light" panose="020B0403030202060203" pitchFamily="34" charset="77"/>
                <a:ea typeface="+mn-ea"/>
                <a:cs typeface="+mn-cs"/>
              </a:defRPr>
            </a:lvl3pPr>
            <a:lvl4pPr marL="2194560" indent="-274320" algn="l" defTabSz="914400" rtl="0" eaLnBrk="1" latinLnBrk="0" hangingPunct="1">
              <a:lnSpc>
                <a:spcPct val="100000"/>
              </a:lnSpc>
              <a:spcBef>
                <a:spcPts val="0"/>
              </a:spcBef>
              <a:buFont typeface="Graphik Light" panose="020B0403030202060203" pitchFamily="34" charset="0"/>
              <a:buChar char="•"/>
              <a:defRPr sz="2600" b="0" i="0" kern="1200">
                <a:solidFill>
                  <a:schemeClr val="tx1"/>
                </a:solidFill>
                <a:latin typeface="Graphik-Light" panose="020B0403030202060203" pitchFamily="34" charset="77"/>
                <a:ea typeface="+mn-ea"/>
                <a:cs typeface="+mn-cs"/>
              </a:defRPr>
            </a:lvl4pPr>
            <a:lvl5pPr marL="2743200" indent="-274320" algn="l" defTabSz="914400" rtl="0" eaLnBrk="1" latinLnBrk="0" hangingPunct="1">
              <a:lnSpc>
                <a:spcPct val="100000"/>
              </a:lnSpc>
              <a:spcBef>
                <a:spcPts val="0"/>
              </a:spcBef>
              <a:buFont typeface="Graphik Light" panose="020B0403030202060203" pitchFamily="34" charset="0"/>
              <a:buChar char="•"/>
              <a:defRPr sz="2600" b="0" i="0" kern="1200">
                <a:solidFill>
                  <a:schemeClr val="tx1"/>
                </a:solidFill>
                <a:latin typeface="Graphik-Light" panose="020B0403030202060203" pitchFamily="34" charset="77"/>
                <a:ea typeface="+mn-ea"/>
                <a:cs typeface="+mn-cs"/>
              </a:defRPr>
            </a:lvl5pPr>
            <a:lvl6pPr marL="3291840" indent="-274320" algn="l" defTabSz="914400" rtl="0" eaLnBrk="1" latinLnBrk="0" hangingPunct="1">
              <a:lnSpc>
                <a:spcPct val="100000"/>
              </a:lnSpc>
              <a:spcBef>
                <a:spcPts val="0"/>
              </a:spcBef>
              <a:buFont typeface="Graphik Light" panose="020B0403030202060203" pitchFamily="34" charset="0"/>
              <a:buChar char="•"/>
              <a:defRPr sz="2600" b="0" i="0" kern="1200">
                <a:solidFill>
                  <a:schemeClr val="tx1"/>
                </a:solidFill>
                <a:latin typeface="Graphik-Light" panose="020B0403030202060203" pitchFamily="34" charset="77"/>
                <a:ea typeface="+mn-ea"/>
                <a:cs typeface="+mn-cs"/>
              </a:defRPr>
            </a:lvl6pPr>
            <a:lvl7pPr marL="3840480" indent="-274320" algn="l" defTabSz="914400" rtl="0" eaLnBrk="1" latinLnBrk="0" hangingPunct="1">
              <a:lnSpc>
                <a:spcPct val="100000"/>
              </a:lnSpc>
              <a:spcBef>
                <a:spcPts val="0"/>
              </a:spcBef>
              <a:buFont typeface="Graphik Light" panose="020B0403030202060203" pitchFamily="34" charset="0"/>
              <a:buChar char="•"/>
              <a:defRPr sz="2600" b="0" i="0" kern="1200">
                <a:solidFill>
                  <a:schemeClr val="tx1"/>
                </a:solidFill>
                <a:latin typeface="Graphik-Light" panose="020B0403030202060203" pitchFamily="34" charset="77"/>
                <a:ea typeface="+mn-ea"/>
                <a:cs typeface="+mn-cs"/>
              </a:defRPr>
            </a:lvl7pPr>
            <a:lvl8pPr marL="4389120" indent="-274320" algn="l" defTabSz="914400" rtl="0" eaLnBrk="1" latinLnBrk="0" hangingPunct="1">
              <a:lnSpc>
                <a:spcPct val="100000"/>
              </a:lnSpc>
              <a:spcBef>
                <a:spcPts val="0"/>
              </a:spcBef>
              <a:buFont typeface="Graphik Light" panose="020B0403030202060203" pitchFamily="34" charset="0"/>
              <a:buChar char="•"/>
              <a:defRPr sz="2600" b="0" i="0" kern="1200">
                <a:solidFill>
                  <a:schemeClr val="tx1"/>
                </a:solidFill>
                <a:latin typeface="Graphik-Light" panose="020B0403030202060203" pitchFamily="34" charset="77"/>
                <a:ea typeface="+mn-ea"/>
                <a:cs typeface="+mn-cs"/>
              </a:defRPr>
            </a:lvl8pPr>
            <a:lvl9pPr marL="5120640" indent="-274320" algn="l" defTabSz="914400" rtl="0" eaLnBrk="1" latinLnBrk="0" hangingPunct="1">
              <a:lnSpc>
                <a:spcPct val="100000"/>
              </a:lnSpc>
              <a:spcBef>
                <a:spcPts val="0"/>
              </a:spcBef>
              <a:buFont typeface="Graphik Light" panose="020B0403030202060203" pitchFamily="34" charset="0"/>
              <a:buChar char="•"/>
              <a:defRPr sz="2600" b="0" i="0" kern="1200">
                <a:solidFill>
                  <a:schemeClr val="tx1"/>
                </a:solidFill>
                <a:latin typeface="Graphik-Light" panose="020B0403030202060203" pitchFamily="34" charset="77"/>
                <a:ea typeface="+mn-ea"/>
                <a:cs typeface="+mn-cs"/>
              </a:defRPr>
            </a:lvl9pPr>
          </a:lstStyle>
          <a:p>
            <a:pPr marL="0" marR="0" lvl="0" indent="0" algn="r" defTabSz="914400" rtl="0" eaLnBrk="1" fontAlgn="auto" latinLnBrk="0" hangingPunct="1">
              <a:lnSpc>
                <a:spcPct val="107000"/>
              </a:lnSpc>
              <a:spcBef>
                <a:spcPts val="0"/>
              </a:spcBef>
              <a:spcAft>
                <a:spcPts val="800"/>
              </a:spcAft>
              <a:buClr>
                <a:srgbClr val="5D1725"/>
              </a:buClr>
              <a:buSzTx/>
              <a:buFont typeface="+mj-lt"/>
              <a:buNone/>
              <a:tabLst/>
              <a:defRPr/>
            </a:pPr>
            <a:endParaRPr kumimoji="0" lang="en-US" sz="800" b="0" i="0" u="none" strike="noStrike" kern="1200" cap="none" spc="0" normalizeH="0" baseline="0" noProof="0" dirty="0">
              <a:ln>
                <a:noFill/>
              </a:ln>
              <a:solidFill>
                <a:srgbClr val="000000"/>
              </a:solidFill>
              <a:effectLst/>
              <a:uLnTx/>
              <a:uFillTx/>
              <a:latin typeface="Open Sans" panose="020B0606030504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1428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152266" y="566904"/>
            <a:ext cx="9887465" cy="2309836"/>
          </a:xfrm>
        </p:spPr>
        <p:txBody>
          <a:bodyPr>
            <a:noAutofit/>
          </a:bodyPr>
          <a:lstStyle/>
          <a:p>
            <a:br>
              <a:rPr lang="en-US" sz="4800" b="1" dirty="0">
                <a:latin typeface="Open Sans" panose="020B0606030504020204" pitchFamily="34" charset="0"/>
                <a:ea typeface="Open Sans" panose="020B0606030504020204" pitchFamily="34" charset="0"/>
                <a:cs typeface="Open Sans" panose="020B0606030504020204" pitchFamily="34" charset="0"/>
              </a:rPr>
            </a:br>
            <a:endParaRPr lang="en-US" sz="4800" dirty="0"/>
          </a:p>
        </p:txBody>
      </p:sp>
      <p:sp>
        <p:nvSpPr>
          <p:cNvPr id="6" name="Subtitle 5"/>
          <p:cNvSpPr>
            <a:spLocks noGrp="1"/>
          </p:cNvSpPr>
          <p:nvPr>
            <p:ph type="subTitle" idx="1"/>
          </p:nvPr>
        </p:nvSpPr>
        <p:spPr>
          <a:xfrm>
            <a:off x="858794" y="3051716"/>
            <a:ext cx="5739075" cy="2206083"/>
          </a:xfrm>
        </p:spPr>
        <p:txBody>
          <a:bodyPr>
            <a:normAutofit/>
          </a:bodyPr>
          <a:lstStyle/>
          <a:p>
            <a:r>
              <a:rPr lang="en-US" b="1" i="1" dirty="0">
                <a:latin typeface="Open Sans" panose="020B0606030504020204" pitchFamily="34" charset="0"/>
                <a:ea typeface="Open Sans" panose="020B0606030504020204" pitchFamily="34" charset="0"/>
                <a:cs typeface="Open Sans" panose="020B0606030504020204" pitchFamily="34" charset="0"/>
              </a:rPr>
              <a:t> </a:t>
            </a:r>
          </a:p>
        </p:txBody>
      </p:sp>
      <p:sp>
        <p:nvSpPr>
          <p:cNvPr id="3" name="Title 3">
            <a:extLst>
              <a:ext uri="{FF2B5EF4-FFF2-40B4-BE49-F238E27FC236}">
                <a16:creationId xmlns:a16="http://schemas.microsoft.com/office/drawing/2014/main" id="{51B98A57-885E-AE4E-B232-7490441A4DEE}"/>
              </a:ext>
            </a:extLst>
          </p:cNvPr>
          <p:cNvSpPr txBox="1">
            <a:spLocks/>
          </p:cNvSpPr>
          <p:nvPr/>
        </p:nvSpPr>
        <p:spPr>
          <a:xfrm>
            <a:off x="367511" y="585545"/>
            <a:ext cx="11277600" cy="43978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br>
              <a:rPr lang="en-US" sz="1600" dirty="0">
                <a:latin typeface="Open Sans Light"/>
                <a:ea typeface="Open Sans Light"/>
                <a:cs typeface="Open Sans Light"/>
              </a:rPr>
            </a:br>
            <a:br>
              <a:rPr lang="en-US" sz="1600" dirty="0">
                <a:latin typeface="Open Sans Light"/>
                <a:ea typeface="Open Sans Light"/>
                <a:cs typeface="Open Sans Light"/>
              </a:rPr>
            </a:br>
            <a:endParaRPr lang="en-US" sz="1600" dirty="0">
              <a:latin typeface="Open Sans Light"/>
              <a:ea typeface="Open Sans Light"/>
              <a:cs typeface="Open Sans Light"/>
            </a:endParaRPr>
          </a:p>
          <a:p>
            <a:pPr algn="l"/>
            <a:r>
              <a:rPr lang="en-US" sz="1200" b="1" dirty="0">
                <a:solidFill>
                  <a:schemeClr val="tx1"/>
                </a:solidFill>
                <a:latin typeface="Open Sans Light"/>
                <a:ea typeface="Open Sans Light"/>
                <a:cs typeface="Open Sans Light"/>
              </a:rPr>
              <a:t>Before and after examples in the following sections reflect desired shift in messaging and tone. It's not intended to designate one style as "right" and the other as "wrong.”</a:t>
            </a:r>
            <a:r>
              <a:rPr lang="en-US" sz="1600" b="1" dirty="0">
                <a:solidFill>
                  <a:schemeClr val="tx1"/>
                </a:solidFill>
                <a:latin typeface="Open Sans Light"/>
                <a:ea typeface="Open Sans Light"/>
                <a:cs typeface="Open Sans Light"/>
              </a:rPr>
              <a:t>  </a:t>
            </a:r>
            <a:r>
              <a:rPr lang="en-US" sz="1600" b="1" dirty="0">
                <a:latin typeface="Open Sans Light"/>
                <a:ea typeface="Open Sans Light"/>
                <a:cs typeface="Open Sans Light"/>
              </a:rPr>
              <a:t>  </a:t>
            </a:r>
            <a:r>
              <a:rPr lang="en-US" sz="1600" dirty="0">
                <a:latin typeface="Open Sans Light"/>
                <a:ea typeface="Open Sans Light"/>
                <a:cs typeface="Open Sans Light"/>
              </a:rPr>
              <a:t> </a:t>
            </a:r>
            <a:br>
              <a:rPr lang="en-US" sz="1600" dirty="0">
                <a:ea typeface="Open Sans Light"/>
                <a:cs typeface="Open Sans Light"/>
              </a:rPr>
            </a:br>
            <a:endParaRPr lang="en-US" sz="1600" dirty="0">
              <a:ea typeface="Open Sans Light"/>
              <a:cs typeface="Open Sans Light"/>
            </a:endParaRPr>
          </a:p>
        </p:txBody>
      </p:sp>
      <p:sp>
        <p:nvSpPr>
          <p:cNvPr id="7" name="TextBox 6">
            <a:extLst>
              <a:ext uri="{FF2B5EF4-FFF2-40B4-BE49-F238E27FC236}">
                <a16:creationId xmlns:a16="http://schemas.microsoft.com/office/drawing/2014/main" id="{EC75C975-D115-4B96-0367-EEFF87691A1E}"/>
              </a:ext>
            </a:extLst>
          </p:cNvPr>
          <p:cNvSpPr txBox="1"/>
          <p:nvPr/>
        </p:nvSpPr>
        <p:spPr>
          <a:xfrm>
            <a:off x="362607" y="124911"/>
            <a:ext cx="3019096" cy="584775"/>
          </a:xfrm>
          <a:prstGeom prst="rect">
            <a:avLst/>
          </a:prstGeom>
          <a:noFill/>
        </p:spPr>
        <p:txBody>
          <a:bodyPr wrap="square" rtlCol="0">
            <a:spAutoFit/>
          </a:bodyPr>
          <a:lstStyle/>
          <a:p>
            <a:r>
              <a:rPr lang="en-US" sz="3200" dirty="0">
                <a:latin typeface="Open Sans Light"/>
                <a:ea typeface="Open Sans Light"/>
                <a:cs typeface="Open Sans Light"/>
              </a:rPr>
              <a:t>Voice in action</a:t>
            </a:r>
            <a:endParaRPr lang="en-US" sz="3200" dirty="0"/>
          </a:p>
        </p:txBody>
      </p:sp>
      <p:sp>
        <p:nvSpPr>
          <p:cNvPr id="8" name="TextBox 7">
            <a:extLst>
              <a:ext uri="{FF2B5EF4-FFF2-40B4-BE49-F238E27FC236}">
                <a16:creationId xmlns:a16="http://schemas.microsoft.com/office/drawing/2014/main" id="{2575F2C7-5B29-1F10-860A-909AA1A77C3A}"/>
              </a:ext>
            </a:extLst>
          </p:cNvPr>
          <p:cNvSpPr txBox="1"/>
          <p:nvPr/>
        </p:nvSpPr>
        <p:spPr>
          <a:xfrm>
            <a:off x="362607" y="1709564"/>
            <a:ext cx="5951483" cy="2092881"/>
          </a:xfrm>
          <a:prstGeom prst="rect">
            <a:avLst/>
          </a:prstGeom>
          <a:noFill/>
        </p:spPr>
        <p:txBody>
          <a:bodyPr wrap="square" rtlCol="0">
            <a:spAutoFit/>
          </a:bodyPr>
          <a:lstStyle/>
          <a:p>
            <a:pPr marL="0" indent="0">
              <a:buNone/>
            </a:pPr>
            <a:endParaRPr lang="en-US" sz="1800" b="1" dirty="0">
              <a:latin typeface="Open Sans"/>
              <a:ea typeface="Open Sans"/>
              <a:cs typeface="Open Sans"/>
            </a:endParaRPr>
          </a:p>
          <a:p>
            <a:pPr marL="0" indent="0">
              <a:buNone/>
            </a:pPr>
            <a:r>
              <a:rPr lang="en-US" sz="1600" b="1" dirty="0">
                <a:latin typeface="Open Sans" panose="020B0606030504020204" pitchFamily="34" charset="0"/>
                <a:ea typeface="Open Sans" panose="020B0606030504020204" pitchFamily="34" charset="0"/>
                <a:cs typeface="Open Sans" panose="020B0606030504020204" pitchFamily="34" charset="0"/>
              </a:rPr>
              <a:t>Our College </a:t>
            </a:r>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600" dirty="0">
                <a:latin typeface="Open Sans" panose="020B0606030504020204" pitchFamily="34" charset="0"/>
                <a:ea typeface="Open Sans" panose="020B0606030504020204" pitchFamily="34" charset="0"/>
                <a:cs typeface="Open Sans" panose="020B0606030504020204" pitchFamily="34" charset="0"/>
              </a:rPr>
              <a:t>The College of Agriculture and Life Sciences presents a broad array of opportunities for the study of life, encompassing eight departments and a school. Together, they offer 17 majors and 46 concentrations for undergraduates and 17 majors and 40 concentrations for graduate degrees.</a:t>
            </a:r>
          </a:p>
        </p:txBody>
      </p:sp>
      <p:sp>
        <p:nvSpPr>
          <p:cNvPr id="9" name="TextBox 8">
            <a:extLst>
              <a:ext uri="{FF2B5EF4-FFF2-40B4-BE49-F238E27FC236}">
                <a16:creationId xmlns:a16="http://schemas.microsoft.com/office/drawing/2014/main" id="{1B457E22-C881-AF69-156B-502CCECA36D2}"/>
              </a:ext>
            </a:extLst>
          </p:cNvPr>
          <p:cNvSpPr txBox="1"/>
          <p:nvPr/>
        </p:nvSpPr>
        <p:spPr>
          <a:xfrm>
            <a:off x="362608" y="1582915"/>
            <a:ext cx="4248806" cy="338554"/>
          </a:xfrm>
          <a:prstGeom prst="rect">
            <a:avLst/>
          </a:prstGeom>
          <a:noFill/>
        </p:spPr>
        <p:txBody>
          <a:bodyPr wrap="square" rtlCol="0">
            <a:spAutoFit/>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Original copy – From a brochure </a:t>
            </a:r>
          </a:p>
        </p:txBody>
      </p:sp>
      <p:sp>
        <p:nvSpPr>
          <p:cNvPr id="10" name="Rectangle 9">
            <a:extLst>
              <a:ext uri="{FF2B5EF4-FFF2-40B4-BE49-F238E27FC236}">
                <a16:creationId xmlns:a16="http://schemas.microsoft.com/office/drawing/2014/main" id="{9EA9B722-02C9-AA95-5061-A088FCD7513C}"/>
              </a:ext>
            </a:extLst>
          </p:cNvPr>
          <p:cNvSpPr/>
          <p:nvPr/>
        </p:nvSpPr>
        <p:spPr>
          <a:xfrm>
            <a:off x="7504387" y="5000049"/>
            <a:ext cx="1182766" cy="515500"/>
          </a:xfrm>
          <a:prstGeom prst="rect">
            <a:avLst/>
          </a:prstGeom>
          <a:solidFill>
            <a:srgbClr val="B7BF10"/>
          </a:solidFill>
          <a:ln w="12700" cap="sq"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Open Sans" panose="020B0606030504020204" pitchFamily="34" charset="0"/>
                <a:ea typeface="+mn-ea"/>
                <a:cs typeface="+mn-cs"/>
              </a:rPr>
              <a:t>Lead with curiosity </a:t>
            </a:r>
          </a:p>
        </p:txBody>
      </p:sp>
      <p:sp>
        <p:nvSpPr>
          <p:cNvPr id="11" name="Rectangle 10">
            <a:extLst>
              <a:ext uri="{FF2B5EF4-FFF2-40B4-BE49-F238E27FC236}">
                <a16:creationId xmlns:a16="http://schemas.microsoft.com/office/drawing/2014/main" id="{0A0F3647-858A-8999-1E46-B677C995CB7D}"/>
              </a:ext>
            </a:extLst>
          </p:cNvPr>
          <p:cNvSpPr/>
          <p:nvPr/>
        </p:nvSpPr>
        <p:spPr>
          <a:xfrm>
            <a:off x="8874893" y="5000049"/>
            <a:ext cx="1182766" cy="515500"/>
          </a:xfrm>
          <a:prstGeom prst="rect">
            <a:avLst/>
          </a:prstGeom>
          <a:solidFill>
            <a:srgbClr val="B3431E"/>
          </a:solidFill>
          <a:ln w="12700" cap="sq"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Open Sans" panose="020B0606030504020204" pitchFamily="34" charset="0"/>
                <a:ea typeface="+mn-ea"/>
                <a:cs typeface="+mn-cs"/>
              </a:rPr>
              <a:t>Connect with credibility </a:t>
            </a:r>
          </a:p>
        </p:txBody>
      </p:sp>
      <p:sp>
        <p:nvSpPr>
          <p:cNvPr id="12" name="Rectangle 11">
            <a:extLst>
              <a:ext uri="{FF2B5EF4-FFF2-40B4-BE49-F238E27FC236}">
                <a16:creationId xmlns:a16="http://schemas.microsoft.com/office/drawing/2014/main" id="{91D193EE-DC77-C67E-2E62-7CC113F73C50}"/>
              </a:ext>
            </a:extLst>
          </p:cNvPr>
          <p:cNvSpPr/>
          <p:nvPr/>
        </p:nvSpPr>
        <p:spPr>
          <a:xfrm>
            <a:off x="10260372" y="5000049"/>
            <a:ext cx="1182766" cy="515500"/>
          </a:xfrm>
          <a:prstGeom prst="rect">
            <a:avLst/>
          </a:prstGeom>
          <a:solidFill>
            <a:srgbClr val="00A3AD"/>
          </a:solidFill>
          <a:ln w="12700" cap="sq"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Open Sans" panose="020B0606030504020204" pitchFamily="34" charset="0"/>
                <a:ea typeface="+mn-ea"/>
                <a:cs typeface="+mn-cs"/>
              </a:rPr>
              <a:t>Engage with humanity </a:t>
            </a:r>
          </a:p>
        </p:txBody>
      </p:sp>
      <p:sp>
        <p:nvSpPr>
          <p:cNvPr id="13" name="TextBox 12">
            <a:extLst>
              <a:ext uri="{FF2B5EF4-FFF2-40B4-BE49-F238E27FC236}">
                <a16:creationId xmlns:a16="http://schemas.microsoft.com/office/drawing/2014/main" id="{4FEF721D-98D9-2A80-64F6-46350A6190CF}"/>
              </a:ext>
            </a:extLst>
          </p:cNvPr>
          <p:cNvSpPr txBox="1"/>
          <p:nvPr/>
        </p:nvSpPr>
        <p:spPr>
          <a:xfrm>
            <a:off x="7351635" y="4304601"/>
            <a:ext cx="2908737" cy="523220"/>
          </a:xfrm>
          <a:prstGeom prst="rect">
            <a:avLst/>
          </a:prstGeom>
          <a:noFill/>
        </p:spPr>
        <p:txBody>
          <a:bodyPr wrap="square" rtlCol="0">
            <a:spAutoFit/>
          </a:bodyPr>
          <a:lstStyle/>
          <a:p>
            <a:endParaRPr kumimoji="0" lang="en-US" sz="1400" b="1" i="0" u="none" strike="noStrike" kern="1200" cap="none" spc="0" normalizeH="0" baseline="0" noProof="0" dirty="0">
              <a:ln>
                <a:noFill/>
              </a:ln>
              <a:solidFill>
                <a:srgbClr val="000000"/>
              </a:solidFill>
              <a:effectLst/>
              <a:uLnTx/>
              <a:uFillTx/>
              <a:latin typeface="Open Sans" pitchFamily="2" charset="0"/>
              <a:ea typeface="+mn-ea"/>
              <a:cs typeface="+mn-cs"/>
            </a:endParaRPr>
          </a:p>
          <a:p>
            <a:r>
              <a:rPr kumimoji="0" lang="en-US" sz="1400" b="1" i="0" u="none" strike="noStrike" kern="1200" cap="none" spc="0" normalizeH="0" baseline="0" noProof="0" dirty="0">
                <a:ln>
                  <a:noFill/>
                </a:ln>
                <a:solidFill>
                  <a:srgbClr val="000000"/>
                </a:solidFill>
                <a:effectLst/>
                <a:uLnTx/>
                <a:uFillTx/>
                <a:latin typeface="Open Sans" pitchFamily="2" charset="0"/>
                <a:ea typeface="+mn-ea"/>
                <a:cs typeface="+mn-cs"/>
              </a:rPr>
              <a:t>VOICE PRINCIPLES IN ACTION</a:t>
            </a:r>
            <a:endParaRPr lang="en-US" dirty="0"/>
          </a:p>
        </p:txBody>
      </p:sp>
      <p:sp>
        <p:nvSpPr>
          <p:cNvPr id="14" name="TextBox 13">
            <a:extLst>
              <a:ext uri="{FF2B5EF4-FFF2-40B4-BE49-F238E27FC236}">
                <a16:creationId xmlns:a16="http://schemas.microsoft.com/office/drawing/2014/main" id="{9248688E-95BC-07CC-4DF6-28B59A35E145}"/>
              </a:ext>
            </a:extLst>
          </p:cNvPr>
          <p:cNvSpPr txBox="1"/>
          <p:nvPr/>
        </p:nvSpPr>
        <p:spPr>
          <a:xfrm>
            <a:off x="6542264" y="1460968"/>
            <a:ext cx="5282222" cy="2831544"/>
          </a:xfrm>
          <a:prstGeom prst="rect">
            <a:avLst/>
          </a:prstGeom>
          <a:noFill/>
        </p:spPr>
        <p:txBody>
          <a:bodyPr wrap="square" rtlCol="0">
            <a:spAutoFit/>
          </a:bodyPr>
          <a:lstStyle/>
          <a:p>
            <a:pPr marL="0" indent="0">
              <a:buNone/>
            </a:pPr>
            <a:endParaRPr lang="en-US" sz="1800" b="1" dirty="0">
              <a:solidFill>
                <a:schemeClr val="accent5"/>
              </a:solidFill>
              <a:latin typeface="Open Sans"/>
              <a:ea typeface="Open Sans"/>
              <a:cs typeface="Open Sans"/>
            </a:endParaRPr>
          </a:p>
          <a:p>
            <a:pPr marL="0" indent="0">
              <a:buNone/>
            </a:pPr>
            <a:endParaRPr lang="en-US" sz="1600" b="1" dirty="0">
              <a:solidFill>
                <a:srgbClr val="B7BF10"/>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600" b="1" dirty="0">
                <a:solidFill>
                  <a:srgbClr val="B7BF10"/>
                </a:solidFill>
                <a:latin typeface="Open Sans" panose="020B0606030504020204" pitchFamily="34" charset="0"/>
                <a:ea typeface="Open Sans" panose="020B0606030504020204" pitchFamily="34" charset="0"/>
                <a:cs typeface="Open Sans" panose="020B0606030504020204" pitchFamily="34" charset="0"/>
              </a:rPr>
              <a:t>Your next adventure </a:t>
            </a:r>
            <a:endParaRPr lang="en-US" sz="1600" dirty="0">
              <a:solidFill>
                <a:srgbClr val="B7BF10"/>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1600" dirty="0">
              <a:solidFill>
                <a:srgbClr val="B7BF10"/>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600" dirty="0">
                <a:solidFill>
                  <a:srgbClr val="B7BF10"/>
                </a:solidFill>
                <a:latin typeface="Open Sans" panose="020B0606030504020204" pitchFamily="34" charset="0"/>
                <a:ea typeface="Open Sans" panose="020B0606030504020204" pitchFamily="34" charset="0"/>
                <a:cs typeface="Open Sans" panose="020B0606030504020204" pitchFamily="34" charset="0"/>
              </a:rPr>
              <a:t>Start</a:t>
            </a:r>
            <a:r>
              <a:rPr lang="en-US" sz="1600"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r>
              <a:rPr lang="en-US" sz="1600" dirty="0">
                <a:solidFill>
                  <a:srgbClr val="00A3AD"/>
                </a:solidFill>
                <a:latin typeface="Open Sans" panose="020B0606030504020204" pitchFamily="34" charset="0"/>
                <a:ea typeface="Open Sans" panose="020B0606030504020204" pitchFamily="34" charset="0"/>
                <a:cs typeface="Open Sans" panose="020B0606030504020204" pitchFamily="34" charset="0"/>
              </a:rPr>
              <a:t>your </a:t>
            </a:r>
            <a:r>
              <a:rPr lang="en-US" sz="1600" dirty="0">
                <a:solidFill>
                  <a:srgbClr val="B7BF10"/>
                </a:solidFill>
                <a:latin typeface="Open Sans" panose="020B0606030504020204" pitchFamily="34" charset="0"/>
                <a:ea typeface="Open Sans" panose="020B0606030504020204" pitchFamily="34" charset="0"/>
                <a:cs typeface="Open Sans" panose="020B0606030504020204" pitchFamily="34" charset="0"/>
              </a:rPr>
              <a:t>next adventure </a:t>
            </a:r>
            <a:r>
              <a:rPr lang="en-US" sz="1600" dirty="0">
                <a:latin typeface="Open Sans" panose="020B0606030504020204" pitchFamily="34" charset="0"/>
                <a:ea typeface="Open Sans" panose="020B0606030504020204" pitchFamily="34" charset="0"/>
                <a:cs typeface="Open Sans" panose="020B0606030504020204" pitchFamily="34" charset="0"/>
              </a:rPr>
              <a:t>in the College of Agriculture and Life Sciences. As an undergraduate student, </a:t>
            </a:r>
            <a:r>
              <a:rPr lang="en-US" sz="1600" dirty="0">
                <a:solidFill>
                  <a:srgbClr val="00A3AD"/>
                </a:solidFill>
                <a:latin typeface="Open Sans" panose="020B0606030504020204" pitchFamily="34" charset="0"/>
                <a:ea typeface="Open Sans" panose="020B0606030504020204" pitchFamily="34" charset="0"/>
                <a:cs typeface="Open Sans" panose="020B0606030504020204" pitchFamily="34" charset="0"/>
              </a:rPr>
              <a:t>you </a:t>
            </a:r>
            <a:r>
              <a:rPr lang="en-US" sz="1600" dirty="0">
                <a:latin typeface="Open Sans" panose="020B0606030504020204" pitchFamily="34" charset="0"/>
                <a:ea typeface="Open Sans" panose="020B0606030504020204" pitchFamily="34" charset="0"/>
                <a:cs typeface="Open Sans" panose="020B0606030504020204" pitchFamily="34" charset="0"/>
              </a:rPr>
              <a:t>can </a:t>
            </a:r>
            <a:r>
              <a:rPr lang="en-US" sz="1600" dirty="0">
                <a:solidFill>
                  <a:srgbClr val="B7BF10"/>
                </a:solidFill>
                <a:latin typeface="Open Sans" panose="020B0606030504020204" pitchFamily="34" charset="0"/>
                <a:ea typeface="Open Sans" panose="020B0606030504020204" pitchFamily="34" charset="0"/>
                <a:cs typeface="Open Sans" panose="020B0606030504020204" pitchFamily="34" charset="0"/>
              </a:rPr>
              <a:t>discover</a:t>
            </a:r>
            <a:r>
              <a:rPr lang="en-US" sz="1600" dirty="0">
                <a:latin typeface="Open Sans" panose="020B0606030504020204" pitchFamily="34" charset="0"/>
                <a:ea typeface="Open Sans" panose="020B0606030504020204" pitchFamily="34" charset="0"/>
                <a:cs typeface="Open Sans" panose="020B0606030504020204" pitchFamily="34" charset="0"/>
              </a:rPr>
              <a:t> which of </a:t>
            </a:r>
            <a:r>
              <a:rPr lang="en-US" sz="1600" dirty="0">
                <a:solidFill>
                  <a:srgbClr val="B3431E"/>
                </a:solidFill>
                <a:latin typeface="Open Sans" panose="020B0606030504020204" pitchFamily="34" charset="0"/>
                <a:ea typeface="Open Sans" panose="020B0606030504020204" pitchFamily="34" charset="0"/>
                <a:cs typeface="Open Sans" panose="020B0606030504020204" pitchFamily="34" charset="0"/>
              </a:rPr>
              <a:t>the 17 majors and 46 concentrations is right for </a:t>
            </a:r>
            <a:r>
              <a:rPr lang="en-US" sz="1600" dirty="0">
                <a:solidFill>
                  <a:srgbClr val="00A3AD"/>
                </a:solidFill>
                <a:latin typeface="Open Sans" panose="020B0606030504020204" pitchFamily="34" charset="0"/>
                <a:ea typeface="Open Sans" panose="020B0606030504020204" pitchFamily="34" charset="0"/>
                <a:cs typeface="Open Sans" panose="020B0606030504020204" pitchFamily="34" charset="0"/>
              </a:rPr>
              <a:t>you</a:t>
            </a:r>
            <a:r>
              <a:rPr lang="en-US" sz="1600" dirty="0">
                <a:latin typeface="Open Sans" panose="020B0606030504020204" pitchFamily="34" charset="0"/>
                <a:ea typeface="Open Sans" panose="020B0606030504020204" pitchFamily="34" charset="0"/>
                <a:cs typeface="Open Sans" panose="020B0606030504020204" pitchFamily="34" charset="0"/>
              </a:rPr>
              <a:t>. And as a graduate student, </a:t>
            </a:r>
            <a:r>
              <a:rPr lang="en-US" sz="1600" dirty="0">
                <a:solidFill>
                  <a:srgbClr val="00A3AD"/>
                </a:solidFill>
                <a:latin typeface="Open Sans" panose="020B0606030504020204" pitchFamily="34" charset="0"/>
                <a:ea typeface="Open Sans" panose="020B0606030504020204" pitchFamily="34" charset="0"/>
                <a:cs typeface="Open Sans" panose="020B0606030504020204" pitchFamily="34" charset="0"/>
              </a:rPr>
              <a:t>you </a:t>
            </a:r>
            <a:r>
              <a:rPr lang="en-US" sz="1600" dirty="0">
                <a:latin typeface="Open Sans" panose="020B0606030504020204" pitchFamily="34" charset="0"/>
                <a:ea typeface="Open Sans" panose="020B0606030504020204" pitchFamily="34" charset="0"/>
                <a:cs typeface="Open Sans" panose="020B0606030504020204" pitchFamily="34" charset="0"/>
              </a:rPr>
              <a:t>have </a:t>
            </a:r>
            <a:r>
              <a:rPr lang="en-US" sz="1600" dirty="0">
                <a:solidFill>
                  <a:srgbClr val="B3431E"/>
                </a:solidFill>
                <a:latin typeface="Open Sans" panose="020B0606030504020204" pitchFamily="34" charset="0"/>
                <a:ea typeface="Open Sans" panose="020B0606030504020204" pitchFamily="34" charset="0"/>
                <a:cs typeface="Open Sans" panose="020B0606030504020204" pitchFamily="34" charset="0"/>
              </a:rPr>
              <a:t>17 majors and 40 concentrations</a:t>
            </a:r>
            <a:r>
              <a:rPr lang="en-US" sz="1600" dirty="0">
                <a:latin typeface="Open Sans" panose="020B0606030504020204" pitchFamily="34" charset="0"/>
                <a:ea typeface="Open Sans" panose="020B0606030504020204" pitchFamily="34" charset="0"/>
                <a:cs typeface="Open Sans" panose="020B0606030504020204" pitchFamily="34" charset="0"/>
              </a:rPr>
              <a:t> to </a:t>
            </a:r>
            <a:r>
              <a:rPr lang="en-US" sz="1600" dirty="0">
                <a:solidFill>
                  <a:srgbClr val="B7BF10"/>
                </a:solidFill>
                <a:latin typeface="Open Sans" panose="020B0606030504020204" pitchFamily="34" charset="0"/>
                <a:ea typeface="Open Sans" panose="020B0606030504020204" pitchFamily="34" charset="0"/>
                <a:cs typeface="Open Sans" panose="020B0606030504020204" pitchFamily="34" charset="0"/>
              </a:rPr>
              <a:t>explore. </a:t>
            </a:r>
            <a:r>
              <a:rPr lang="en-US" sz="1600" dirty="0">
                <a:solidFill>
                  <a:srgbClr val="00A3AD"/>
                </a:solidFill>
                <a:latin typeface="Open Sans" panose="020B0606030504020204" pitchFamily="34" charset="0"/>
                <a:ea typeface="Open Sans" panose="020B0606030504020204" pitchFamily="34" charset="0"/>
                <a:cs typeface="Open Sans" panose="020B0606030504020204" pitchFamily="34" charset="0"/>
              </a:rPr>
              <a:t>Your </a:t>
            </a:r>
            <a:r>
              <a:rPr lang="en-US" sz="1600" dirty="0">
                <a:solidFill>
                  <a:srgbClr val="B7BF10"/>
                </a:solidFill>
                <a:latin typeface="Open Sans" panose="020B0606030504020204" pitchFamily="34" charset="0"/>
                <a:ea typeface="Open Sans" panose="020B0606030504020204" pitchFamily="34" charset="0"/>
                <a:cs typeface="Open Sans" panose="020B0606030504020204" pitchFamily="34" charset="0"/>
              </a:rPr>
              <a:t>degree is only the start of </a:t>
            </a:r>
            <a:r>
              <a:rPr lang="en-US" sz="1600" dirty="0">
                <a:solidFill>
                  <a:srgbClr val="00A3AD"/>
                </a:solidFill>
                <a:latin typeface="Open Sans" panose="020B0606030504020204" pitchFamily="34" charset="0"/>
                <a:ea typeface="Open Sans" panose="020B0606030504020204" pitchFamily="34" charset="0"/>
                <a:cs typeface="Open Sans" panose="020B0606030504020204" pitchFamily="34" charset="0"/>
              </a:rPr>
              <a:t>your </a:t>
            </a:r>
            <a:r>
              <a:rPr lang="en-US" sz="1600" dirty="0">
                <a:solidFill>
                  <a:srgbClr val="B7BF10"/>
                </a:solidFill>
                <a:latin typeface="Open Sans" panose="020B0606030504020204" pitchFamily="34" charset="0"/>
                <a:ea typeface="Open Sans" panose="020B0606030504020204" pitchFamily="34" charset="0"/>
                <a:cs typeface="Open Sans" panose="020B0606030504020204" pitchFamily="34" charset="0"/>
              </a:rPr>
              <a:t>greatest journey yet. </a:t>
            </a:r>
          </a:p>
        </p:txBody>
      </p:sp>
      <p:sp>
        <p:nvSpPr>
          <p:cNvPr id="15" name="TextBox 14">
            <a:extLst>
              <a:ext uri="{FF2B5EF4-FFF2-40B4-BE49-F238E27FC236}">
                <a16:creationId xmlns:a16="http://schemas.microsoft.com/office/drawing/2014/main" id="{3A30872D-AD8C-6229-433C-487F9FA32622}"/>
              </a:ext>
            </a:extLst>
          </p:cNvPr>
          <p:cNvSpPr txBox="1"/>
          <p:nvPr/>
        </p:nvSpPr>
        <p:spPr>
          <a:xfrm>
            <a:off x="6542264" y="1582915"/>
            <a:ext cx="4031491" cy="338554"/>
          </a:xfrm>
          <a:prstGeom prst="rect">
            <a:avLst/>
          </a:prstGeom>
          <a:noFill/>
        </p:spPr>
        <p:txBody>
          <a:bodyPr wrap="square" rtlCol="0">
            <a:spAutoFit/>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Copy written with new voice persona</a:t>
            </a:r>
          </a:p>
        </p:txBody>
      </p:sp>
    </p:spTree>
    <p:extLst>
      <p:ext uri="{BB962C8B-B14F-4D97-AF65-F5344CB8AC3E}">
        <p14:creationId xmlns:p14="http://schemas.microsoft.com/office/powerpoint/2010/main" val="4236856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 y="0"/>
            <a:ext cx="5793828" cy="1403131"/>
          </a:xfrm>
        </p:spPr>
        <p:txBody>
          <a:bodyPr>
            <a:noAutofit/>
          </a:bodyPr>
          <a:lstStyle/>
          <a:p>
            <a:r>
              <a:rPr lang="en-US" sz="3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Messaging themes in action</a:t>
            </a:r>
          </a:p>
        </p:txBody>
      </p:sp>
      <p:sp>
        <p:nvSpPr>
          <p:cNvPr id="6" name="Subtitle 5"/>
          <p:cNvSpPr>
            <a:spLocks noGrp="1"/>
          </p:cNvSpPr>
          <p:nvPr>
            <p:ph type="subTitle" idx="1"/>
          </p:nvPr>
        </p:nvSpPr>
        <p:spPr>
          <a:xfrm>
            <a:off x="858795" y="1844566"/>
            <a:ext cx="5668130" cy="3357629"/>
          </a:xfrm>
        </p:spPr>
        <p:txBody>
          <a:bodyPr>
            <a:normAutofit fontScale="25000" lnSpcReduction="20000"/>
          </a:bodyPr>
          <a:lstStyle/>
          <a:p>
            <a:pPr algn="l">
              <a:lnSpc>
                <a:spcPct val="120000"/>
              </a:lnSpc>
              <a:spcBef>
                <a:spcPts val="1200"/>
              </a:spcBef>
            </a:pPr>
            <a:r>
              <a:rPr lang="en-US" sz="5600" dirty="0">
                <a:solidFill>
                  <a:schemeClr val="tx1"/>
                </a:solidFill>
                <a:latin typeface="Open Sans" panose="020B0606030504020204" pitchFamily="34" charset="0"/>
                <a:ea typeface="Open Sans" panose="020B0606030504020204" pitchFamily="34" charset="0"/>
                <a:cs typeface="Open Sans" panose="020B0606030504020204" pitchFamily="34" charset="0"/>
              </a:rPr>
              <a:t>It’s safe to say that most veterinarians don’t pursue their career paths because they want to handle the responsibilities and duties associated with running a practice; most veterinarians are veterinarians because they enjoy science and love caring for animals. Reality is, however, there are a number of business-related skills required to operate a successful veterinary practice and excel in most other career paths in the field of veterinary medicine. To help MSU CVM graduates not only be prepared to handle the business side of their careers, but to excel in them, MSU CVM offers CVM 5692—Veterinary Medicine: The Art of Practice and Business Management. This two-week, elective course for third- and fourth-year DVM students is led by Assistant Dean for Clinical Services and Animal Health Center Director Dr. Joey Burt and is designed specifically to teach new graduates to be comfortable handling subjects outside of the academics and science of veterinary medicine.</a:t>
            </a:r>
          </a:p>
          <a:p>
            <a:r>
              <a:rPr lang="en-US" b="1" i="1" dirty="0">
                <a:latin typeface="Open Sans" panose="020B0606030504020204" pitchFamily="34" charset="0"/>
                <a:ea typeface="Open Sans" panose="020B0606030504020204" pitchFamily="34" charset="0"/>
                <a:cs typeface="Open Sans" panose="020B0606030504020204" pitchFamily="34" charset="0"/>
              </a:rPr>
              <a:t> </a:t>
            </a:r>
          </a:p>
        </p:txBody>
      </p:sp>
      <p:sp>
        <p:nvSpPr>
          <p:cNvPr id="2" name="TextBox 1">
            <a:extLst>
              <a:ext uri="{FF2B5EF4-FFF2-40B4-BE49-F238E27FC236}">
                <a16:creationId xmlns:a16="http://schemas.microsoft.com/office/drawing/2014/main" id="{E46AB109-8A33-E32A-B8F6-0D51956F0208}"/>
              </a:ext>
            </a:extLst>
          </p:cNvPr>
          <p:cNvSpPr txBox="1"/>
          <p:nvPr/>
        </p:nvSpPr>
        <p:spPr>
          <a:xfrm>
            <a:off x="772085" y="1079965"/>
            <a:ext cx="4611839" cy="584775"/>
          </a:xfrm>
          <a:prstGeom prst="rect">
            <a:avLst/>
          </a:prstGeom>
          <a:noFill/>
        </p:spPr>
        <p:txBody>
          <a:bodyPr wrap="square" rtlCol="0">
            <a:spAutoFit/>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Original copy – Careers page on College of Veterinary Medicine website  </a:t>
            </a:r>
          </a:p>
        </p:txBody>
      </p:sp>
      <p:sp>
        <p:nvSpPr>
          <p:cNvPr id="3" name="TextBox 2">
            <a:extLst>
              <a:ext uri="{FF2B5EF4-FFF2-40B4-BE49-F238E27FC236}">
                <a16:creationId xmlns:a16="http://schemas.microsoft.com/office/drawing/2014/main" id="{57B34002-9B1A-A61D-31F4-17BF5BD2E76F}"/>
              </a:ext>
            </a:extLst>
          </p:cNvPr>
          <p:cNvSpPr txBox="1"/>
          <p:nvPr/>
        </p:nvSpPr>
        <p:spPr>
          <a:xfrm>
            <a:off x="6681526" y="1844566"/>
            <a:ext cx="5510474" cy="2893100"/>
          </a:xfrm>
          <a:prstGeom prst="rect">
            <a:avLst/>
          </a:prstGeom>
          <a:noFill/>
        </p:spPr>
        <p:txBody>
          <a:bodyPr wrap="square" rtlCol="0">
            <a:spAutoFit/>
          </a:bodyPr>
          <a:lstStyle/>
          <a:p>
            <a:pPr marL="0" marR="0" indent="0">
              <a:spcBef>
                <a:spcPts val="0"/>
              </a:spcBef>
              <a:spcAft>
                <a:spcPts val="0"/>
              </a:spcAft>
              <a:buNone/>
            </a:pPr>
            <a:r>
              <a:rPr lang="en-US" sz="1400" dirty="0">
                <a:latin typeface="Open Sans" panose="020B0606030504020204" pitchFamily="34" charset="0"/>
                <a:ea typeface="Open Sans" panose="020B0606030504020204" pitchFamily="34" charset="0"/>
                <a:cs typeface="Open Sans" panose="020B0606030504020204" pitchFamily="34" charset="0"/>
              </a:rPr>
              <a:t>At the heart of everything we do as veterinarians, we carry a passion for caring for animals. </a:t>
            </a:r>
            <a:r>
              <a:rPr lang="en-US" sz="1400" dirty="0">
                <a:solidFill>
                  <a:srgbClr val="00A3AD"/>
                </a:solidFill>
                <a:latin typeface="Open Sans" panose="020B0606030504020204" pitchFamily="34" charset="0"/>
                <a:ea typeface="Open Sans" panose="020B0606030504020204" pitchFamily="34" charset="0"/>
                <a:cs typeface="Open Sans" panose="020B0606030504020204" pitchFamily="34" charset="0"/>
              </a:rPr>
              <a:t>We advance our education and explore veterinarian science—because it’s how we show up to care. But we know we can aim higher. For our care to have a wider impact, we recognize how invaluable business skills related to running a veterinary practice are. </a:t>
            </a:r>
            <a:r>
              <a:rPr lang="en-US" sz="1400" dirty="0">
                <a:solidFill>
                  <a:srgbClr val="B7BF10"/>
                </a:solidFill>
                <a:latin typeface="Open Sans" panose="020B0606030504020204" pitchFamily="34" charset="0"/>
                <a:ea typeface="Open Sans" panose="020B0606030504020204" pitchFamily="34" charset="0"/>
                <a:cs typeface="Open Sans" panose="020B0606030504020204" pitchFamily="34" charset="0"/>
              </a:rPr>
              <a:t>MSU CVM offers the course CVM 5692—Veterinary Medicine: The Art of Practice and Business Management to equip our graduates with the skills they need to excel in their careers. Led by Assistant Dean for Clinical Services and Animal Health Center Director Dr. Joey Burt, this two-week elective course is designed for third- and fourth-year DVM students to gain the business and interpersonal skills needed to lead a successful practice. </a:t>
            </a:r>
          </a:p>
        </p:txBody>
      </p:sp>
      <p:sp>
        <p:nvSpPr>
          <p:cNvPr id="4" name="Rectangle 3">
            <a:extLst>
              <a:ext uri="{FF2B5EF4-FFF2-40B4-BE49-F238E27FC236}">
                <a16:creationId xmlns:a16="http://schemas.microsoft.com/office/drawing/2014/main" id="{C1B8DBFE-C9FF-E184-B93F-D5E3E6ED80E1}"/>
              </a:ext>
            </a:extLst>
          </p:cNvPr>
          <p:cNvSpPr/>
          <p:nvPr/>
        </p:nvSpPr>
        <p:spPr>
          <a:xfrm>
            <a:off x="9705671" y="4866658"/>
            <a:ext cx="2138633" cy="335537"/>
          </a:xfrm>
          <a:prstGeom prst="rect">
            <a:avLst/>
          </a:prstGeom>
          <a:solidFill>
            <a:srgbClr val="B3431E"/>
          </a:solidFill>
          <a:ln w="12700" cap="sq"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Open Sans" panose="020B0606030504020204" pitchFamily="34" charset="0"/>
                <a:ea typeface="+mn-ea"/>
                <a:cs typeface="+mn-cs"/>
              </a:rPr>
              <a:t>Learn without boundaries </a:t>
            </a:r>
          </a:p>
        </p:txBody>
      </p:sp>
      <p:sp>
        <p:nvSpPr>
          <p:cNvPr id="7" name="Rectangle 6">
            <a:extLst>
              <a:ext uri="{FF2B5EF4-FFF2-40B4-BE49-F238E27FC236}">
                <a16:creationId xmlns:a16="http://schemas.microsoft.com/office/drawing/2014/main" id="{DE338C78-18EC-C51D-6B26-952EA0AD26E2}"/>
              </a:ext>
            </a:extLst>
          </p:cNvPr>
          <p:cNvSpPr/>
          <p:nvPr/>
        </p:nvSpPr>
        <p:spPr>
          <a:xfrm>
            <a:off x="9705671" y="5412251"/>
            <a:ext cx="2138633" cy="335537"/>
          </a:xfrm>
          <a:prstGeom prst="rect">
            <a:avLst/>
          </a:prstGeom>
          <a:solidFill>
            <a:srgbClr val="642F6C"/>
          </a:solidFill>
          <a:ln w="12700" cap="sq"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Open Sans" panose="020B0606030504020204" pitchFamily="34" charset="0"/>
                <a:ea typeface="+mn-ea"/>
                <a:cs typeface="+mn-cs"/>
              </a:rPr>
              <a:t>Be a Bulldog forever </a:t>
            </a:r>
          </a:p>
        </p:txBody>
      </p:sp>
      <p:sp>
        <p:nvSpPr>
          <p:cNvPr id="8" name="Rectangle 7">
            <a:extLst>
              <a:ext uri="{FF2B5EF4-FFF2-40B4-BE49-F238E27FC236}">
                <a16:creationId xmlns:a16="http://schemas.microsoft.com/office/drawing/2014/main" id="{C3C7084E-497F-6C16-5882-BC5418C7C2BB}"/>
              </a:ext>
            </a:extLst>
          </p:cNvPr>
          <p:cNvSpPr/>
          <p:nvPr/>
        </p:nvSpPr>
        <p:spPr>
          <a:xfrm>
            <a:off x="6913180" y="4866658"/>
            <a:ext cx="2138633" cy="335537"/>
          </a:xfrm>
          <a:prstGeom prst="rect">
            <a:avLst/>
          </a:prstGeom>
          <a:solidFill>
            <a:srgbClr val="B7BF10"/>
          </a:solidFill>
          <a:ln w="12700" cap="sq"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Open Sans" panose="020B0606030504020204" pitchFamily="34" charset="0"/>
                <a:ea typeface="+mn-ea"/>
                <a:cs typeface="+mn-cs"/>
              </a:rPr>
              <a:t>Develop dynamic skills</a:t>
            </a:r>
          </a:p>
        </p:txBody>
      </p:sp>
      <p:sp>
        <p:nvSpPr>
          <p:cNvPr id="9" name="Rectangle 8">
            <a:extLst>
              <a:ext uri="{FF2B5EF4-FFF2-40B4-BE49-F238E27FC236}">
                <a16:creationId xmlns:a16="http://schemas.microsoft.com/office/drawing/2014/main" id="{98368E6C-A3D5-6343-CCEA-BD968649F2D2}"/>
              </a:ext>
            </a:extLst>
          </p:cNvPr>
          <p:cNvSpPr/>
          <p:nvPr/>
        </p:nvSpPr>
        <p:spPr>
          <a:xfrm>
            <a:off x="6913180" y="5412251"/>
            <a:ext cx="2138633" cy="335537"/>
          </a:xfrm>
          <a:prstGeom prst="rect">
            <a:avLst/>
          </a:prstGeom>
          <a:solidFill>
            <a:srgbClr val="00A3AD"/>
          </a:solidFill>
          <a:ln w="12700" cap="sq"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Open Sans" panose="020B0606030504020204" pitchFamily="34" charset="0"/>
                <a:ea typeface="+mn-ea"/>
                <a:cs typeface="+mn-cs"/>
              </a:rPr>
              <a:t>Impact every day </a:t>
            </a:r>
          </a:p>
        </p:txBody>
      </p:sp>
      <p:sp>
        <p:nvSpPr>
          <p:cNvPr id="11" name="Content Placeholder 2">
            <a:extLst>
              <a:ext uri="{FF2B5EF4-FFF2-40B4-BE49-F238E27FC236}">
                <a16:creationId xmlns:a16="http://schemas.microsoft.com/office/drawing/2014/main" id="{EC7495A9-42D4-4008-DD23-5746D1240DB6}"/>
              </a:ext>
            </a:extLst>
          </p:cNvPr>
          <p:cNvSpPr txBox="1">
            <a:spLocks/>
          </p:cNvSpPr>
          <p:nvPr/>
        </p:nvSpPr>
        <p:spPr>
          <a:xfrm>
            <a:off x="6681526" y="1087807"/>
            <a:ext cx="5334000" cy="375502"/>
          </a:xfrm>
          <a:prstGeom prst="rect">
            <a:avLst/>
          </a:prstGeom>
        </p:spPr>
        <p:txBody>
          <a:bodyPr vert="horz" lIns="0" tIns="0" rIns="0" bIns="0" spcCol="612648" rtlCol="0">
            <a:noAutofit/>
          </a:bodyPr>
          <a:lstStyle>
            <a:lvl1pPr marL="171450" indent="-173736" algn="l" defTabSz="914400" rtl="0" eaLnBrk="1" latinLnBrk="0" hangingPunct="1">
              <a:lnSpc>
                <a:spcPct val="100000"/>
              </a:lnSpc>
              <a:spcBef>
                <a:spcPts val="1200"/>
              </a:spcBef>
              <a:buFont typeface="Graphik Regular" pitchFamily="34" charset="0"/>
              <a:buChar char="•"/>
              <a:defRPr sz="1200" kern="1200">
                <a:solidFill>
                  <a:schemeClr val="tx1"/>
                </a:solidFill>
                <a:latin typeface="+mn-lt"/>
                <a:ea typeface="+mn-ea"/>
                <a:cs typeface="+mn-cs"/>
              </a:defRPr>
            </a:lvl1pPr>
            <a:lvl2pPr marL="630936" indent="-173736" algn="l" defTabSz="914400" rtl="0" eaLnBrk="1" latinLnBrk="0" hangingPunct="1">
              <a:lnSpc>
                <a:spcPct val="100000"/>
              </a:lnSpc>
              <a:spcBef>
                <a:spcPts val="300"/>
              </a:spcBef>
              <a:buFont typeface="Graphik Regular" panose="020B0503030202060203" pitchFamily="34" charset="0"/>
              <a:buChar char="•"/>
              <a:defRPr sz="1200" kern="1200">
                <a:solidFill>
                  <a:schemeClr val="tx1"/>
                </a:solidFill>
                <a:latin typeface="+mn-lt"/>
                <a:ea typeface="+mn-ea"/>
                <a:cs typeface="+mn-cs"/>
              </a:defRPr>
            </a:lvl2pPr>
            <a:lvl3pPr marL="1088136" indent="-173736" algn="l" defTabSz="914400" rtl="0" eaLnBrk="1" latinLnBrk="0" hangingPunct="1">
              <a:lnSpc>
                <a:spcPct val="100000"/>
              </a:lnSpc>
              <a:spcBef>
                <a:spcPts val="300"/>
              </a:spcBef>
              <a:buFont typeface="Graphik Regular" panose="020B0503030202060203" pitchFamily="34" charset="0"/>
              <a:buChar char="•"/>
              <a:defRPr sz="1200" kern="1200">
                <a:solidFill>
                  <a:schemeClr val="tx1"/>
                </a:solidFill>
                <a:latin typeface="+mn-lt"/>
                <a:ea typeface="+mn-ea"/>
                <a:cs typeface="+mn-cs"/>
              </a:defRPr>
            </a:lvl3pPr>
            <a:lvl4pPr marL="1545336" indent="-173736" algn="l" defTabSz="914400" rtl="0" eaLnBrk="1" latinLnBrk="0" hangingPunct="1">
              <a:lnSpc>
                <a:spcPct val="100000"/>
              </a:lnSpc>
              <a:spcBef>
                <a:spcPts val="300"/>
              </a:spcBef>
              <a:buFont typeface="Graphik Regular" panose="020B0503030202060203" pitchFamily="34" charset="0"/>
              <a:buChar char="•"/>
              <a:defRPr sz="1200" kern="1200">
                <a:solidFill>
                  <a:schemeClr val="tx1"/>
                </a:solidFill>
                <a:latin typeface="+mn-lt"/>
                <a:ea typeface="+mn-ea"/>
                <a:cs typeface="+mn-cs"/>
              </a:defRPr>
            </a:lvl4pPr>
            <a:lvl5pPr marL="2002536" indent="-173736" algn="l" defTabSz="914400" rtl="0" eaLnBrk="1" latinLnBrk="0" hangingPunct="1">
              <a:lnSpc>
                <a:spcPct val="100000"/>
              </a:lnSpc>
              <a:spcBef>
                <a:spcPts val="300"/>
              </a:spcBef>
              <a:buFont typeface="Graphik Regular" panose="020B0503030202060203" pitchFamily="34" charset="0"/>
              <a:buChar char="•"/>
              <a:defRPr sz="1200" kern="1200">
                <a:solidFill>
                  <a:schemeClr val="tx1"/>
                </a:solidFill>
                <a:latin typeface="+mn-lt"/>
                <a:ea typeface="+mn-ea"/>
                <a:cs typeface="+mn-cs"/>
              </a:defRPr>
            </a:lvl5pPr>
            <a:lvl6pPr marL="2459736" indent="-173736" algn="l" defTabSz="914400" rtl="0" eaLnBrk="1" latinLnBrk="0" hangingPunct="1">
              <a:lnSpc>
                <a:spcPct val="100000"/>
              </a:lnSpc>
              <a:spcBef>
                <a:spcPts val="300"/>
              </a:spcBef>
              <a:buFont typeface="Graphik Regular" panose="020B0503030202060203" pitchFamily="34" charset="0"/>
              <a:buChar char="•"/>
              <a:defRPr sz="1200" kern="1200">
                <a:solidFill>
                  <a:schemeClr val="tx1"/>
                </a:solidFill>
                <a:latin typeface="+mn-lt"/>
                <a:ea typeface="+mn-ea"/>
                <a:cs typeface="+mn-cs"/>
              </a:defRPr>
            </a:lvl6pPr>
            <a:lvl7pPr marL="2916936" indent="-173736" algn="l" defTabSz="914400" rtl="0" eaLnBrk="1" latinLnBrk="0" hangingPunct="1">
              <a:lnSpc>
                <a:spcPct val="100000"/>
              </a:lnSpc>
              <a:spcBef>
                <a:spcPts val="300"/>
              </a:spcBef>
              <a:buFont typeface="Graphik Regular" panose="020B0503030202060203" pitchFamily="34" charset="0"/>
              <a:buChar char="•"/>
              <a:defRPr sz="1200" kern="1200">
                <a:solidFill>
                  <a:schemeClr val="tx1"/>
                </a:solidFill>
                <a:latin typeface="+mn-lt"/>
                <a:ea typeface="+mn-ea"/>
                <a:cs typeface="+mn-cs"/>
              </a:defRPr>
            </a:lvl7pPr>
            <a:lvl8pPr marL="3374136" indent="-173736" algn="l" defTabSz="914400" rtl="0" eaLnBrk="1" latinLnBrk="0" hangingPunct="1">
              <a:lnSpc>
                <a:spcPct val="100000"/>
              </a:lnSpc>
              <a:spcBef>
                <a:spcPts val="300"/>
              </a:spcBef>
              <a:buFont typeface="Graphik Regular" panose="020B0503030202060203" pitchFamily="34" charset="0"/>
              <a:buChar char="•"/>
              <a:defRPr sz="1200" kern="1200">
                <a:solidFill>
                  <a:schemeClr val="tx1"/>
                </a:solidFill>
                <a:latin typeface="+mn-lt"/>
                <a:ea typeface="+mn-ea"/>
                <a:cs typeface="+mn-cs"/>
              </a:defRPr>
            </a:lvl8pPr>
            <a:lvl9pPr marL="3831336" indent="-173736" algn="l" defTabSz="914400" rtl="0" eaLnBrk="1" latinLnBrk="0" hangingPunct="1">
              <a:lnSpc>
                <a:spcPct val="100000"/>
              </a:lnSpc>
              <a:spcBef>
                <a:spcPts val="300"/>
              </a:spcBef>
              <a:buFont typeface="Graphik Regular" panose="020B0503030202060203" pitchFamily="34" charset="0"/>
              <a:buChar char="•"/>
              <a:defRPr sz="1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Graphik Regular" pitchFamily="34" charset="0"/>
              <a:buNone/>
              <a:tabLst/>
              <a:defRPr/>
            </a:pPr>
            <a:r>
              <a:rPr kumimoji="0" lang="en-US" sz="1600" b="1" i="0" u="none" strike="noStrike" kern="1200" cap="none" spc="0" normalizeH="0" baseline="0" noProof="0" dirty="0">
                <a:ln>
                  <a:noFill/>
                </a:ln>
                <a:solidFill>
                  <a:srgbClr val="000000"/>
                </a:solidFill>
                <a:effectLst/>
                <a:uLnTx/>
                <a:uFillTx/>
                <a:latin typeface="Open Sans" pitchFamily="2" charset="0"/>
                <a:ea typeface="+mn-ea"/>
                <a:cs typeface="+mn-cs"/>
              </a:rPr>
              <a:t>Copy written with our messaging themes </a:t>
            </a:r>
          </a:p>
        </p:txBody>
      </p:sp>
    </p:spTree>
    <p:extLst>
      <p:ext uri="{BB962C8B-B14F-4D97-AF65-F5344CB8AC3E}">
        <p14:creationId xmlns:p14="http://schemas.microsoft.com/office/powerpoint/2010/main" val="3901596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AF5F8-37C8-421D-7087-6E96A377AF3D}"/>
              </a:ext>
            </a:extLst>
          </p:cNvPr>
          <p:cNvSpPr>
            <a:spLocks noGrp="1"/>
          </p:cNvSpPr>
          <p:nvPr>
            <p:ph type="title"/>
          </p:nvPr>
        </p:nvSpPr>
        <p:spPr>
          <a:xfrm>
            <a:off x="751117" y="263729"/>
            <a:ext cx="10831283" cy="1143000"/>
          </a:xfrm>
        </p:spPr>
        <p:txBody>
          <a:bodyPr vert="horz" lIns="91440" tIns="45720" rIns="91440" bIns="45720" rtlCol="0" anchor="ctr">
            <a:normAutofit/>
          </a:bodyPr>
          <a:lstStyle/>
          <a:p>
            <a:endParaRPr lang="en-US" kern="1200" dirty="0">
              <a:latin typeface="+mj-lt"/>
              <a:ea typeface="+mj-ea"/>
              <a:cs typeface="+mj-cs"/>
            </a:endParaRPr>
          </a:p>
          <a:p>
            <a:endParaRPr lang="en-US" kern="1200" dirty="0">
              <a:latin typeface="+mj-lt"/>
              <a:ea typeface="+mj-ea"/>
              <a:cs typeface="+mj-cs"/>
            </a:endParaRPr>
          </a:p>
        </p:txBody>
      </p:sp>
      <p:graphicFrame>
        <p:nvGraphicFramePr>
          <p:cNvPr id="13" name="TextBox 2">
            <a:extLst>
              <a:ext uri="{FF2B5EF4-FFF2-40B4-BE49-F238E27FC236}">
                <a16:creationId xmlns:a16="http://schemas.microsoft.com/office/drawing/2014/main" id="{35CBE037-572D-8311-FE6E-9CD7F1C1EF3C}"/>
              </a:ext>
            </a:extLst>
          </p:cNvPr>
          <p:cNvGraphicFramePr/>
          <p:nvPr>
            <p:extLst>
              <p:ext uri="{D42A27DB-BD31-4B8C-83A1-F6EECF244321}">
                <p14:modId xmlns:p14="http://schemas.microsoft.com/office/powerpoint/2010/main" val="2977681434"/>
              </p:ext>
            </p:extLst>
          </p:nvPr>
        </p:nvGraphicFramePr>
        <p:xfrm>
          <a:off x="751116" y="1454028"/>
          <a:ext cx="10831283" cy="39507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5DA29529-9248-19A4-BBE8-5BEC113CBC2A}"/>
              </a:ext>
            </a:extLst>
          </p:cNvPr>
          <p:cNvSpPr txBox="1"/>
          <p:nvPr/>
        </p:nvSpPr>
        <p:spPr>
          <a:xfrm>
            <a:off x="0" y="535713"/>
            <a:ext cx="12192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DESIRED RESULTS: </a:t>
            </a:r>
          </a:p>
        </p:txBody>
      </p:sp>
    </p:spTree>
    <p:extLst>
      <p:ext uri="{BB962C8B-B14F-4D97-AF65-F5344CB8AC3E}">
        <p14:creationId xmlns:p14="http://schemas.microsoft.com/office/powerpoint/2010/main" val="1732141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6E5956-C67B-81A1-7950-5549926FE493}"/>
              </a:ext>
            </a:extLst>
          </p:cNvPr>
          <p:cNvSpPr>
            <a:spLocks noGrp="1"/>
          </p:cNvSpPr>
          <p:nvPr>
            <p:ph type="body" sz="quarter" idx="13"/>
          </p:nvPr>
        </p:nvSpPr>
        <p:spPr>
          <a:xfrm>
            <a:off x="294724" y="914399"/>
            <a:ext cx="2682744" cy="5652655"/>
          </a:xfrm>
          <a:solidFill>
            <a:srgbClr val="5D1525"/>
          </a:solidFill>
        </p:spPr>
        <p:txBody>
          <a:bodyPr/>
          <a:lstStyle/>
          <a:p>
            <a:endParaRPr lang="en-US" cap="none" dirty="0"/>
          </a:p>
          <a:p>
            <a:endParaRPr lang="en-US" cap="none" dirty="0"/>
          </a:p>
          <a:p>
            <a:endParaRPr lang="en-US" cap="none" dirty="0"/>
          </a:p>
          <a:p>
            <a:endParaRPr lang="en-US" cap="none" dirty="0"/>
          </a:p>
          <a:p>
            <a:endParaRPr lang="en-US" cap="none" dirty="0"/>
          </a:p>
          <a:p>
            <a:endParaRPr lang="en-US" cap="none" dirty="0"/>
          </a:p>
          <a:p>
            <a:endParaRPr lang="en-US" cap="none" dirty="0"/>
          </a:p>
          <a:p>
            <a:endParaRPr lang="en-US" cap="none" dirty="0"/>
          </a:p>
          <a:p>
            <a:endParaRPr lang="en-US" cap="none" dirty="0"/>
          </a:p>
          <a:p>
            <a:endParaRPr lang="en-US" cap="none" dirty="0"/>
          </a:p>
          <a:p>
            <a:endParaRPr lang="en-US" cap="none" dirty="0"/>
          </a:p>
          <a:p>
            <a:endParaRPr lang="en-US" cap="none" dirty="0"/>
          </a:p>
          <a:p>
            <a:endParaRPr lang="en-US" cap="none" dirty="0"/>
          </a:p>
          <a:p>
            <a:endParaRPr lang="en-US" cap="none" dirty="0"/>
          </a:p>
          <a:p>
            <a:endParaRPr lang="en-US" cap="none" dirty="0"/>
          </a:p>
          <a:p>
            <a:endParaRPr lang="en-US" cap="none" dirty="0"/>
          </a:p>
          <a:p>
            <a:endParaRPr lang="en-US" cap="none" dirty="0"/>
          </a:p>
          <a:p>
            <a:endParaRPr lang="en-US" cap="none" dirty="0"/>
          </a:p>
          <a:p>
            <a:endParaRPr lang="en-US" cap="none" dirty="0"/>
          </a:p>
          <a:p>
            <a:endParaRPr lang="en-US" cap="none" dirty="0"/>
          </a:p>
          <a:p>
            <a:endParaRPr lang="en-US" cap="none" dirty="0"/>
          </a:p>
          <a:p>
            <a:endParaRPr lang="en-US" cap="none" dirty="0"/>
          </a:p>
          <a:p>
            <a:endParaRPr lang="en-US" cap="none" dirty="0"/>
          </a:p>
          <a:p>
            <a:endParaRPr lang="en-US" cap="none" dirty="0"/>
          </a:p>
          <a:p>
            <a:endParaRPr lang="en-US" cap="none" dirty="0"/>
          </a:p>
          <a:p>
            <a:endParaRPr lang="en-US" cap="none" dirty="0"/>
          </a:p>
          <a:p>
            <a:endParaRPr lang="en-US" cap="none" dirty="0"/>
          </a:p>
          <a:p>
            <a:r>
              <a:rPr lang="en-US" cap="none" dirty="0"/>
              <a:t>Brent J Fountain, </a:t>
            </a:r>
            <a:r>
              <a:rPr lang="en-US" cap="none" dirty="0" err="1"/>
              <a:t>Phd</a:t>
            </a:r>
            <a:r>
              <a:rPr lang="en-US" cap="none" dirty="0"/>
              <a:t> RD</a:t>
            </a:r>
          </a:p>
          <a:p>
            <a:r>
              <a:rPr lang="en-US" b="0" cap="none" dirty="0"/>
              <a:t>Vice Provost</a:t>
            </a:r>
          </a:p>
          <a:p>
            <a:r>
              <a:rPr lang="en-US" b="0" cap="none" dirty="0"/>
              <a:t>Extension Professor, Nutrition</a:t>
            </a:r>
          </a:p>
          <a:p>
            <a:r>
              <a:rPr lang="en-US" b="0" cap="none" dirty="0"/>
              <a:t>Faculty Athletics Representative, SEC &amp; NCAA</a:t>
            </a:r>
          </a:p>
          <a:p>
            <a:r>
              <a:rPr lang="en-US" dirty="0"/>
              <a:t> </a:t>
            </a:r>
          </a:p>
          <a:p>
            <a:r>
              <a:rPr lang="en-US" b="0" i="1" cap="none" dirty="0">
                <a:hlinkClick r:id="rId3">
                  <a:extLst>
                    <a:ext uri="{A12FA001-AC4F-418D-AE19-62706E023703}">
                      <ahyp:hlinkClr xmlns:ahyp="http://schemas.microsoft.com/office/drawing/2018/hyperlinkcolor" val="tx"/>
                    </a:ext>
                  </a:extLst>
                </a:hlinkClick>
              </a:rPr>
              <a:t>bfountain@provost.msstate.edu</a:t>
            </a:r>
            <a:r>
              <a:rPr lang="en-US" b="0" i="1" cap="none" dirty="0"/>
              <a:t> </a:t>
            </a:r>
          </a:p>
          <a:p>
            <a:endParaRPr lang="en-US" dirty="0"/>
          </a:p>
        </p:txBody>
      </p:sp>
      <p:pic>
        <p:nvPicPr>
          <p:cNvPr id="7" name="Online Media 6" title="Transformational Change">
            <a:hlinkClick r:id="" action="ppaction://media"/>
            <a:extLst>
              <a:ext uri="{FF2B5EF4-FFF2-40B4-BE49-F238E27FC236}">
                <a16:creationId xmlns:a16="http://schemas.microsoft.com/office/drawing/2014/main" id="{6735F98D-E1B0-1B18-3A65-4916111556FE}"/>
              </a:ext>
            </a:extLst>
          </p:cNvPr>
          <p:cNvPicPr>
            <a:picLocks noRot="1" noChangeAspect="1"/>
          </p:cNvPicPr>
          <p:nvPr>
            <a:videoFile r:link="rId1"/>
          </p:nvPr>
        </p:nvPicPr>
        <p:blipFill>
          <a:blip r:embed="rId4"/>
          <a:stretch>
            <a:fillRect/>
          </a:stretch>
        </p:blipFill>
        <p:spPr>
          <a:xfrm>
            <a:off x="3392573" y="506520"/>
            <a:ext cx="8504703" cy="4791382"/>
          </a:xfrm>
          <a:prstGeom prst="rect">
            <a:avLst/>
          </a:prstGeom>
        </p:spPr>
      </p:pic>
      <p:pic>
        <p:nvPicPr>
          <p:cNvPr id="9" name="Picture 8" descr="A person in a suit and tie&#10;&#10;Description automatically generated">
            <a:extLst>
              <a:ext uri="{FF2B5EF4-FFF2-40B4-BE49-F238E27FC236}">
                <a16:creationId xmlns:a16="http://schemas.microsoft.com/office/drawing/2014/main" id="{2635C615-9D33-44DD-4FFA-D210B50A8971}"/>
              </a:ext>
            </a:extLst>
          </p:cNvPr>
          <p:cNvPicPr>
            <a:picLocks noChangeAspect="1"/>
          </p:cNvPicPr>
          <p:nvPr/>
        </p:nvPicPr>
        <p:blipFill rotWithShape="1">
          <a:blip r:embed="rId5"/>
          <a:srcRect t="6626"/>
          <a:stretch/>
        </p:blipFill>
        <p:spPr>
          <a:xfrm>
            <a:off x="642915" y="2796099"/>
            <a:ext cx="1771951" cy="2316734"/>
          </a:xfrm>
          <a:prstGeom prst="rect">
            <a:avLst/>
          </a:prstGeom>
          <a:effectLst>
            <a:glow rad="63500">
              <a:schemeClr val="bg1">
                <a:alpha val="40000"/>
              </a:schemeClr>
            </a:glow>
          </a:effectLst>
        </p:spPr>
      </p:pic>
      <p:sp>
        <p:nvSpPr>
          <p:cNvPr id="10" name="Rectangle 9">
            <a:extLst>
              <a:ext uri="{FF2B5EF4-FFF2-40B4-BE49-F238E27FC236}">
                <a16:creationId xmlns:a16="http://schemas.microsoft.com/office/drawing/2014/main" id="{F756D2A7-6BA8-7A78-399F-2DB8D6058F18}"/>
              </a:ext>
            </a:extLst>
          </p:cNvPr>
          <p:cNvSpPr/>
          <p:nvPr/>
        </p:nvSpPr>
        <p:spPr>
          <a:xfrm>
            <a:off x="7187172" y="5297902"/>
            <a:ext cx="4710104" cy="1015663"/>
          </a:xfrm>
          <a:prstGeom prst="rect">
            <a:avLst/>
          </a:prstGeom>
          <a:noFill/>
        </p:spPr>
        <p:txBody>
          <a:bodyPr wrap="square" lIns="91440" tIns="45720" rIns="91440" bIns="45720">
            <a:spAutoFit/>
          </a:bodyPr>
          <a:lstStyle/>
          <a:p>
            <a:pPr algn="r"/>
            <a:r>
              <a:rPr lang="en-US" sz="4000" dirty="0">
                <a:ln w="0"/>
                <a:solidFill>
                  <a:srgbClr val="5D1525"/>
                </a:solidFill>
                <a:effectLst>
                  <a:outerShdw blurRad="38100" dist="19050" dir="2700000" algn="tl" rotWithShape="0">
                    <a:schemeClr val="dk1">
                      <a:alpha val="40000"/>
                    </a:schemeClr>
                  </a:outerShdw>
                </a:effectLst>
              </a:rPr>
              <a:t>Transforming MSU</a:t>
            </a:r>
          </a:p>
          <a:p>
            <a:pPr algn="r"/>
            <a:r>
              <a:rPr lang="en-US" sz="2000" dirty="0">
                <a:ln w="0"/>
                <a:solidFill>
                  <a:schemeClr val="bg2"/>
                </a:solidFill>
                <a:effectLst>
                  <a:outerShdw blurRad="38100" dist="19050" dir="2700000" algn="tl" rotWithShape="0">
                    <a:schemeClr val="dk1">
                      <a:alpha val="40000"/>
                    </a:schemeClr>
                  </a:outerShdw>
                </a:effectLst>
                <a:hlinkClick r:id="rId6">
                  <a:extLst>
                    <a:ext uri="{A12FA001-AC4F-418D-AE19-62706E023703}">
                      <ahyp:hlinkClr xmlns:ahyp="http://schemas.microsoft.com/office/drawing/2018/hyperlinkcolor" val="tx"/>
                    </a:ext>
                  </a:extLst>
                </a:hlinkClick>
              </a:rPr>
              <a:t>a</a:t>
            </a:r>
            <a:r>
              <a:rPr lang="en-US" sz="2000" b="0" cap="none" spc="0" dirty="0">
                <a:ln w="0"/>
                <a:solidFill>
                  <a:schemeClr val="bg2"/>
                </a:solidFill>
                <a:effectLst>
                  <a:outerShdw blurRad="38100" dist="19050" dir="2700000" algn="tl" rotWithShape="0">
                    <a:schemeClr val="dk1">
                      <a:alpha val="40000"/>
                    </a:schemeClr>
                  </a:outerShdw>
                </a:effectLst>
                <a:hlinkClick r:id="rId6">
                  <a:extLst>
                    <a:ext uri="{A12FA001-AC4F-418D-AE19-62706E023703}">
                      <ahyp:hlinkClr xmlns:ahyp="http://schemas.microsoft.com/office/drawing/2018/hyperlinkcolor" val="tx"/>
                    </a:ext>
                  </a:extLst>
                </a:hlinkClick>
              </a:rPr>
              <a:t>d</a:t>
            </a:r>
            <a:r>
              <a:rPr lang="en-US" sz="2000" dirty="0">
                <a:ln w="0"/>
                <a:solidFill>
                  <a:schemeClr val="bg2"/>
                </a:solidFill>
                <a:effectLst>
                  <a:outerShdw blurRad="38100" dist="19050" dir="2700000" algn="tl" rotWithShape="0">
                    <a:schemeClr val="dk1">
                      <a:alpha val="40000"/>
                    </a:schemeClr>
                  </a:outerShdw>
                </a:effectLst>
                <a:hlinkClick r:id="rId6">
                  <a:extLst>
                    <a:ext uri="{A12FA001-AC4F-418D-AE19-62706E023703}">
                      <ahyp:hlinkClr xmlns:ahyp="http://schemas.microsoft.com/office/drawing/2018/hyperlinkcolor" val="tx"/>
                    </a:ext>
                  </a:extLst>
                </a:hlinkClick>
              </a:rPr>
              <a:t>ditional resources</a:t>
            </a:r>
            <a:endParaRPr lang="en-US" sz="2000" b="0" cap="none" spc="0" dirty="0">
              <a:ln w="0"/>
              <a:solidFill>
                <a:schemeClr val="bg2"/>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53756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200656" y="1631540"/>
            <a:ext cx="7772400" cy="1470025"/>
          </a:xfrm>
        </p:spPr>
        <p:txBody>
          <a:bodyPr/>
          <a:lstStyle/>
          <a:p>
            <a:r>
              <a:rPr lang="en-US" b="1" dirty="0"/>
              <a:t>Resources and Avenues for Promoting Your Research</a:t>
            </a:r>
          </a:p>
        </p:txBody>
      </p:sp>
      <p:sp>
        <p:nvSpPr>
          <p:cNvPr id="4" name="Subtitle 3">
            <a:extLst>
              <a:ext uri="{FF2B5EF4-FFF2-40B4-BE49-F238E27FC236}">
                <a16:creationId xmlns:a16="http://schemas.microsoft.com/office/drawing/2014/main" id="{9DAD704E-F71D-6EA4-BE8A-B4FBA9218A0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2694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6385-B724-447F-9EA9-C2DB37F5C402}"/>
              </a:ext>
            </a:extLst>
          </p:cNvPr>
          <p:cNvSpPr>
            <a:spLocks noGrp="1"/>
          </p:cNvSpPr>
          <p:nvPr>
            <p:ph type="title"/>
          </p:nvPr>
        </p:nvSpPr>
        <p:spPr>
          <a:xfrm>
            <a:off x="2087338" y="274639"/>
            <a:ext cx="8123462" cy="1143000"/>
          </a:xfrm>
        </p:spPr>
        <p:txBody>
          <a:bodyPr anchor="ctr">
            <a:normAutofit/>
          </a:bodyPr>
          <a:lstStyle/>
          <a:p>
            <a:pPr>
              <a:lnSpc>
                <a:spcPct val="90000"/>
              </a:lnSpc>
            </a:pPr>
            <a:r>
              <a:rPr lang="en-US" sz="3700"/>
              <a:t>Institutional Objectives when Promoting Research</a:t>
            </a:r>
          </a:p>
        </p:txBody>
      </p:sp>
      <p:graphicFrame>
        <p:nvGraphicFramePr>
          <p:cNvPr id="5" name="Content Placeholder 2">
            <a:extLst>
              <a:ext uri="{FF2B5EF4-FFF2-40B4-BE49-F238E27FC236}">
                <a16:creationId xmlns:a16="http://schemas.microsoft.com/office/drawing/2014/main" id="{68B95211-1A65-CA79-EF61-9EDD408F2F8A}"/>
              </a:ext>
            </a:extLst>
          </p:cNvPr>
          <p:cNvGraphicFramePr>
            <a:graphicFrameLocks noGrp="1"/>
          </p:cNvGraphicFramePr>
          <p:nvPr>
            <p:ph idx="1"/>
          </p:nvPr>
        </p:nvGraphicFramePr>
        <p:xfrm>
          <a:off x="2087339" y="1600202"/>
          <a:ext cx="8131597" cy="39507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4472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B6E53-49D9-3A06-5313-50AC1D9FB69A}"/>
              </a:ext>
            </a:extLst>
          </p:cNvPr>
          <p:cNvSpPr>
            <a:spLocks noGrp="1"/>
          </p:cNvSpPr>
          <p:nvPr>
            <p:ph type="title"/>
          </p:nvPr>
        </p:nvSpPr>
        <p:spPr>
          <a:xfrm>
            <a:off x="2210248" y="274639"/>
            <a:ext cx="8000552" cy="1143000"/>
          </a:xfrm>
        </p:spPr>
        <p:txBody>
          <a:bodyPr anchor="ctr">
            <a:normAutofit/>
          </a:bodyPr>
          <a:lstStyle/>
          <a:p>
            <a:r>
              <a:rPr lang="en-US" dirty="0"/>
              <a:t>Target Audiences</a:t>
            </a:r>
          </a:p>
        </p:txBody>
      </p:sp>
      <p:graphicFrame>
        <p:nvGraphicFramePr>
          <p:cNvPr id="5" name="Content Placeholder 2">
            <a:extLst>
              <a:ext uri="{FF2B5EF4-FFF2-40B4-BE49-F238E27FC236}">
                <a16:creationId xmlns:a16="http://schemas.microsoft.com/office/drawing/2014/main" id="{91724C7B-C90B-1532-6A1D-288641AAD794}"/>
              </a:ext>
            </a:extLst>
          </p:cNvPr>
          <p:cNvGraphicFramePr>
            <a:graphicFrameLocks noGrp="1"/>
          </p:cNvGraphicFramePr>
          <p:nvPr>
            <p:ph idx="1"/>
          </p:nvPr>
        </p:nvGraphicFramePr>
        <p:xfrm>
          <a:off x="2210248" y="1600202"/>
          <a:ext cx="8000552" cy="39507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1828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46A25-53B8-BB34-E972-C6EEE46CA2A0}"/>
              </a:ext>
            </a:extLst>
          </p:cNvPr>
          <p:cNvSpPr>
            <a:spLocks noGrp="1"/>
          </p:cNvSpPr>
          <p:nvPr>
            <p:ph type="title"/>
          </p:nvPr>
        </p:nvSpPr>
        <p:spPr>
          <a:xfrm>
            <a:off x="2087338" y="274639"/>
            <a:ext cx="8123462" cy="1143000"/>
          </a:xfrm>
        </p:spPr>
        <p:txBody>
          <a:bodyPr anchor="ctr">
            <a:normAutofit/>
          </a:bodyPr>
          <a:lstStyle/>
          <a:p>
            <a:r>
              <a:rPr lang="en-US" b="1" dirty="0"/>
              <a:t>Who</a:t>
            </a:r>
            <a:r>
              <a:rPr lang="en-US" dirty="0"/>
              <a:t> to connect with</a:t>
            </a:r>
          </a:p>
        </p:txBody>
      </p:sp>
      <p:graphicFrame>
        <p:nvGraphicFramePr>
          <p:cNvPr id="5" name="Content Placeholder 2">
            <a:extLst>
              <a:ext uri="{FF2B5EF4-FFF2-40B4-BE49-F238E27FC236}">
                <a16:creationId xmlns:a16="http://schemas.microsoft.com/office/drawing/2014/main" id="{CF328306-279E-C4A9-55A9-A40C5EAD95F0}"/>
              </a:ext>
            </a:extLst>
          </p:cNvPr>
          <p:cNvGraphicFramePr>
            <a:graphicFrameLocks noGrp="1"/>
          </p:cNvGraphicFramePr>
          <p:nvPr>
            <p:ph idx="1"/>
          </p:nvPr>
        </p:nvGraphicFramePr>
        <p:xfrm>
          <a:off x="2469695" y="1518849"/>
          <a:ext cx="7358751" cy="3430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7517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721BE-0A0C-FB19-45F9-557C61D4D228}"/>
              </a:ext>
            </a:extLst>
          </p:cNvPr>
          <p:cNvSpPr>
            <a:spLocks noGrp="1"/>
          </p:cNvSpPr>
          <p:nvPr>
            <p:ph type="title"/>
          </p:nvPr>
        </p:nvSpPr>
        <p:spPr>
          <a:xfrm>
            <a:off x="2087338" y="274639"/>
            <a:ext cx="8123462" cy="1143000"/>
          </a:xfrm>
        </p:spPr>
        <p:txBody>
          <a:bodyPr anchor="ctr">
            <a:normAutofit/>
          </a:bodyPr>
          <a:lstStyle/>
          <a:p>
            <a:r>
              <a:rPr lang="en-US" b="1" dirty="0"/>
              <a:t>What</a:t>
            </a:r>
            <a:r>
              <a:rPr lang="en-US" dirty="0"/>
              <a:t> We Can Do</a:t>
            </a:r>
          </a:p>
        </p:txBody>
      </p:sp>
      <p:graphicFrame>
        <p:nvGraphicFramePr>
          <p:cNvPr id="5" name="Content Placeholder 2">
            <a:extLst>
              <a:ext uri="{FF2B5EF4-FFF2-40B4-BE49-F238E27FC236}">
                <a16:creationId xmlns:a16="http://schemas.microsoft.com/office/drawing/2014/main" id="{3D5F97DB-7012-B785-2B1D-58AA2C28B047}"/>
              </a:ext>
            </a:extLst>
          </p:cNvPr>
          <p:cNvGraphicFramePr>
            <a:graphicFrameLocks noGrp="1"/>
          </p:cNvGraphicFramePr>
          <p:nvPr>
            <p:ph idx="1"/>
          </p:nvPr>
        </p:nvGraphicFramePr>
        <p:xfrm>
          <a:off x="2266314" y="1502578"/>
          <a:ext cx="7651619" cy="4064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5049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33434-3DCB-49F0-388F-8BA43799DFE6}"/>
              </a:ext>
            </a:extLst>
          </p:cNvPr>
          <p:cNvSpPr>
            <a:spLocks noGrp="1"/>
          </p:cNvSpPr>
          <p:nvPr>
            <p:ph type="title"/>
          </p:nvPr>
        </p:nvSpPr>
        <p:spPr>
          <a:xfrm>
            <a:off x="2210248" y="274639"/>
            <a:ext cx="8000552" cy="1143000"/>
          </a:xfrm>
        </p:spPr>
        <p:txBody>
          <a:bodyPr anchor="ctr">
            <a:normAutofit/>
          </a:bodyPr>
          <a:lstStyle/>
          <a:p>
            <a:pPr>
              <a:lnSpc>
                <a:spcPct val="90000"/>
              </a:lnSpc>
            </a:pPr>
            <a:r>
              <a:rPr lang="en-US" sz="3700" b="1" dirty="0"/>
              <a:t>Where</a:t>
            </a:r>
            <a:r>
              <a:rPr lang="en-US" sz="3700" dirty="0"/>
              <a:t> you can promote your research</a:t>
            </a:r>
          </a:p>
        </p:txBody>
      </p:sp>
      <p:graphicFrame>
        <p:nvGraphicFramePr>
          <p:cNvPr id="5" name="Content Placeholder 2">
            <a:extLst>
              <a:ext uri="{FF2B5EF4-FFF2-40B4-BE49-F238E27FC236}">
                <a16:creationId xmlns:a16="http://schemas.microsoft.com/office/drawing/2014/main" id="{0695F4CC-2CB1-6678-A806-BC3F071AD742}"/>
              </a:ext>
            </a:extLst>
          </p:cNvPr>
          <p:cNvGraphicFramePr>
            <a:graphicFrameLocks noGrp="1"/>
          </p:cNvGraphicFramePr>
          <p:nvPr>
            <p:ph idx="1"/>
          </p:nvPr>
        </p:nvGraphicFramePr>
        <p:xfrm>
          <a:off x="2210248" y="1600202"/>
          <a:ext cx="8000552" cy="39507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9531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E4DC9-4668-A0A6-BD96-2E6A5034E29F}"/>
              </a:ext>
            </a:extLst>
          </p:cNvPr>
          <p:cNvSpPr>
            <a:spLocks noGrp="1"/>
          </p:cNvSpPr>
          <p:nvPr>
            <p:ph type="title"/>
          </p:nvPr>
        </p:nvSpPr>
        <p:spPr>
          <a:xfrm>
            <a:off x="2087338" y="274639"/>
            <a:ext cx="8123462" cy="1143000"/>
          </a:xfrm>
        </p:spPr>
        <p:txBody>
          <a:bodyPr anchor="ctr">
            <a:normAutofit/>
          </a:bodyPr>
          <a:lstStyle/>
          <a:p>
            <a:r>
              <a:rPr lang="en-US" b="1" dirty="0"/>
              <a:t>When </a:t>
            </a:r>
            <a:r>
              <a:rPr lang="en-US" dirty="0"/>
              <a:t>to promote</a:t>
            </a:r>
            <a:endParaRPr lang="en-US" b="1" dirty="0"/>
          </a:p>
        </p:txBody>
      </p:sp>
      <p:graphicFrame>
        <p:nvGraphicFramePr>
          <p:cNvPr id="5" name="Content Placeholder 2">
            <a:extLst>
              <a:ext uri="{FF2B5EF4-FFF2-40B4-BE49-F238E27FC236}">
                <a16:creationId xmlns:a16="http://schemas.microsoft.com/office/drawing/2014/main" id="{5E1E7DFD-24CF-13BC-EDF1-D1E3D7C8DF11}"/>
              </a:ext>
            </a:extLst>
          </p:cNvPr>
          <p:cNvGraphicFramePr>
            <a:graphicFrameLocks noGrp="1"/>
          </p:cNvGraphicFramePr>
          <p:nvPr>
            <p:ph idx="1"/>
          </p:nvPr>
        </p:nvGraphicFramePr>
        <p:xfrm>
          <a:off x="2111744" y="1413093"/>
          <a:ext cx="7960758" cy="41541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0658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33037-5E16-AC6F-106F-4B6262AB6A69}"/>
              </a:ext>
            </a:extLst>
          </p:cNvPr>
          <p:cNvSpPr>
            <a:spLocks noGrp="1"/>
          </p:cNvSpPr>
          <p:nvPr>
            <p:ph type="title"/>
          </p:nvPr>
        </p:nvSpPr>
        <p:spPr>
          <a:xfrm>
            <a:off x="2087338" y="274639"/>
            <a:ext cx="8123462" cy="1143000"/>
          </a:xfrm>
        </p:spPr>
        <p:txBody>
          <a:bodyPr anchor="ctr">
            <a:normAutofit/>
          </a:bodyPr>
          <a:lstStyle/>
          <a:p>
            <a:r>
              <a:rPr lang="en-US" b="1" dirty="0"/>
              <a:t>Why?</a:t>
            </a:r>
          </a:p>
        </p:txBody>
      </p:sp>
      <p:graphicFrame>
        <p:nvGraphicFramePr>
          <p:cNvPr id="5" name="Content Placeholder 2">
            <a:extLst>
              <a:ext uri="{FF2B5EF4-FFF2-40B4-BE49-F238E27FC236}">
                <a16:creationId xmlns:a16="http://schemas.microsoft.com/office/drawing/2014/main" id="{E120FB9A-0ECD-B2E0-1111-AB1DA6D9F39E}"/>
              </a:ext>
            </a:extLst>
          </p:cNvPr>
          <p:cNvGraphicFramePr>
            <a:graphicFrameLocks noGrp="1"/>
          </p:cNvGraphicFramePr>
          <p:nvPr>
            <p:ph idx="1"/>
          </p:nvPr>
        </p:nvGraphicFramePr>
        <p:xfrm>
          <a:off x="2087338" y="1483202"/>
          <a:ext cx="8276462" cy="40677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4329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52ADF-5B1F-DE23-1BC5-20AA8DF31C63}"/>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F2EE1CCE-8316-0420-79C9-6E86A7AEDA8B}"/>
              </a:ext>
            </a:extLst>
          </p:cNvPr>
          <p:cNvSpPr>
            <a:spLocks noGrp="1"/>
          </p:cNvSpPr>
          <p:nvPr>
            <p:ph type="subTitle" idx="1"/>
          </p:nvPr>
        </p:nvSpPr>
        <p:spPr/>
        <p:txBody>
          <a:bodyPr vert="horz" lIns="91440" tIns="45720" rIns="91440" bIns="45720" rtlCol="0" anchor="t">
            <a:normAutofit/>
          </a:bodyPr>
          <a:lstStyle/>
          <a:p>
            <a:r>
              <a:rPr lang="en-US" dirty="0"/>
              <a:t>jcarskadon@opa.msstate.edu</a:t>
            </a:r>
          </a:p>
        </p:txBody>
      </p:sp>
    </p:spTree>
    <p:extLst>
      <p:ext uri="{BB962C8B-B14F-4D97-AF65-F5344CB8AC3E}">
        <p14:creationId xmlns:p14="http://schemas.microsoft.com/office/powerpoint/2010/main" val="1432237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8CCBF-4210-7F7F-C033-CE0D49E50765}"/>
              </a:ext>
            </a:extLst>
          </p:cNvPr>
          <p:cNvSpPr>
            <a:spLocks noGrp="1"/>
          </p:cNvSpPr>
          <p:nvPr>
            <p:ph type="ctrTitle"/>
          </p:nvPr>
        </p:nvSpPr>
        <p:spPr>
          <a:xfrm>
            <a:off x="0" y="189772"/>
            <a:ext cx="12192000" cy="957561"/>
          </a:xfrm>
        </p:spPr>
        <p:txBody>
          <a:bodyPr>
            <a:noAutofit/>
          </a:bodyPr>
          <a:lstStyle/>
          <a:p>
            <a:r>
              <a:rPr lang="en-US" sz="5400" b="1" dirty="0"/>
              <a:t>Research Communication Panel</a:t>
            </a:r>
          </a:p>
        </p:txBody>
      </p:sp>
      <p:sp>
        <p:nvSpPr>
          <p:cNvPr id="3" name="Subtitle 2">
            <a:extLst>
              <a:ext uri="{FF2B5EF4-FFF2-40B4-BE49-F238E27FC236}">
                <a16:creationId xmlns:a16="http://schemas.microsoft.com/office/drawing/2014/main" id="{277B45E6-893E-0BAA-704E-2E58B6A22455}"/>
              </a:ext>
            </a:extLst>
          </p:cNvPr>
          <p:cNvSpPr>
            <a:spLocks noGrp="1"/>
          </p:cNvSpPr>
          <p:nvPr>
            <p:ph type="subTitle" idx="1"/>
          </p:nvPr>
        </p:nvSpPr>
        <p:spPr>
          <a:xfrm>
            <a:off x="4042378" y="2049811"/>
            <a:ext cx="7540023" cy="2748455"/>
          </a:xfrm>
        </p:spPr>
        <p:txBody>
          <a:bodyPr vert="horz" lIns="91440" tIns="45720" rIns="91440" bIns="45720" rtlCol="0" anchor="t">
            <a:normAutofit/>
          </a:bodyPr>
          <a:lstStyle/>
          <a:p>
            <a:r>
              <a:rPr lang="en-US" sz="3600" b="1" dirty="0">
                <a:solidFill>
                  <a:schemeClr val="tx1"/>
                </a:solidFill>
              </a:rPr>
              <a:t>Sarah Nicholas</a:t>
            </a:r>
          </a:p>
          <a:p>
            <a:endParaRPr lang="en-US" sz="2800" b="1" dirty="0">
              <a:solidFill>
                <a:schemeClr val="tx1"/>
              </a:solidFill>
            </a:endParaRPr>
          </a:p>
          <a:p>
            <a:r>
              <a:rPr lang="en-US" sz="2800" b="1" dirty="0">
                <a:solidFill>
                  <a:schemeClr val="tx1"/>
                </a:solidFill>
              </a:rPr>
              <a:t>Communication Specialist</a:t>
            </a:r>
          </a:p>
          <a:p>
            <a:r>
              <a:rPr lang="en-US" sz="2800" b="1" dirty="0">
                <a:solidFill>
                  <a:schemeClr val="tx1"/>
                </a:solidFill>
              </a:rPr>
              <a:t>College of Arts &amp; Sciences</a:t>
            </a:r>
          </a:p>
          <a:p>
            <a:endParaRPr lang="en-US" b="1" dirty="0">
              <a:solidFill>
                <a:schemeClr val="tx1"/>
              </a:solidFill>
            </a:endParaRPr>
          </a:p>
        </p:txBody>
      </p:sp>
      <p:pic>
        <p:nvPicPr>
          <p:cNvPr id="5" name="Picture 4">
            <a:extLst>
              <a:ext uri="{FF2B5EF4-FFF2-40B4-BE49-F238E27FC236}">
                <a16:creationId xmlns:a16="http://schemas.microsoft.com/office/drawing/2014/main" id="{3EDFB5A4-E409-5065-6299-F5D08366B4F2}"/>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16318" b="98536" l="9524" r="95238">
                        <a14:foregroundMark x1="87218" y1="91423" x2="87218" y2="91423"/>
                        <a14:foregroundMark x1="67669" y1="85774" x2="67669" y2="85774"/>
                        <a14:foregroundMark x1="68421" y1="85356" x2="68421" y2="85356"/>
                        <a14:foregroundMark x1="63910" y1="41004" x2="63910" y2="41004"/>
                        <a14:foregroundMark x1="63158" y1="37866" x2="63158" y2="37866"/>
                        <a14:foregroundMark x1="65163" y1="36611" x2="65163" y2="36611"/>
                        <a14:foregroundMark x1="45113" y1="26569" x2="45113" y2="26569"/>
                        <a14:foregroundMark x1="46366" y1="25523" x2="46366" y2="25523"/>
                        <a14:foregroundMark x1="59148" y1="23222" x2="59148" y2="23222"/>
                        <a14:foregroundMark x1="61153" y1="22803" x2="61153" y2="22803"/>
                        <a14:foregroundMark x1="87970" y1="92678" x2="87970" y2="92678"/>
                        <a14:foregroundMark x1="87970" y1="90377" x2="87970" y2="90377"/>
                        <a14:foregroundMark x1="85965" y1="89331" x2="85965" y2="89331"/>
                      </a14:backgroundRemoval>
                    </a14:imgEffect>
                  </a14:imgLayer>
                </a14:imgProps>
              </a:ext>
              <a:ext uri="{28A0092B-C50C-407E-A947-70E740481C1C}">
                <a14:useLocalDpi xmlns:a14="http://schemas.microsoft.com/office/drawing/2010/main" val="0"/>
              </a:ext>
            </a:extLst>
          </a:blip>
          <a:srcRect l="9914" t="16847" r="5104" b="3659"/>
          <a:stretch/>
        </p:blipFill>
        <p:spPr>
          <a:xfrm>
            <a:off x="137160" y="1147333"/>
            <a:ext cx="4042378" cy="4535358"/>
          </a:xfrm>
          <a:prstGeom prst="rect">
            <a:avLst/>
          </a:prstGeom>
        </p:spPr>
      </p:pic>
    </p:spTree>
    <p:extLst>
      <p:ext uri="{BB962C8B-B14F-4D97-AF65-F5344CB8AC3E}">
        <p14:creationId xmlns:p14="http://schemas.microsoft.com/office/powerpoint/2010/main" val="3583008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6E5956-C67B-81A1-7950-5549926FE493}"/>
              </a:ext>
            </a:extLst>
          </p:cNvPr>
          <p:cNvSpPr>
            <a:spLocks noGrp="1"/>
          </p:cNvSpPr>
          <p:nvPr>
            <p:ph type="body" sz="quarter" idx="13"/>
          </p:nvPr>
        </p:nvSpPr>
        <p:spPr>
          <a:xfrm>
            <a:off x="294724" y="914399"/>
            <a:ext cx="2682744" cy="5652655"/>
          </a:xfrm>
          <a:solidFill>
            <a:srgbClr val="5D1525"/>
          </a:solidFill>
        </p:spPr>
        <p:txBody>
          <a:bodyPr/>
          <a:lstStyle/>
          <a:p>
            <a:endParaRPr lang="en-US" cap="none" dirty="0"/>
          </a:p>
          <a:p>
            <a:endParaRPr lang="en-US" cap="none" dirty="0"/>
          </a:p>
          <a:p>
            <a:endParaRPr lang="en-US" cap="none" dirty="0"/>
          </a:p>
          <a:p>
            <a:endParaRPr lang="en-US" cap="none" dirty="0"/>
          </a:p>
          <a:p>
            <a:endParaRPr lang="en-US" cap="none" dirty="0"/>
          </a:p>
          <a:p>
            <a:endParaRPr lang="en-US" cap="none" dirty="0"/>
          </a:p>
          <a:p>
            <a:endParaRPr lang="en-US" cap="none" dirty="0"/>
          </a:p>
          <a:p>
            <a:endParaRPr lang="en-US" cap="none" dirty="0"/>
          </a:p>
          <a:p>
            <a:endParaRPr lang="en-US" cap="none" dirty="0"/>
          </a:p>
          <a:p>
            <a:endParaRPr lang="en-US" cap="none" dirty="0"/>
          </a:p>
          <a:p>
            <a:endParaRPr lang="en-US" cap="none" dirty="0"/>
          </a:p>
          <a:p>
            <a:endParaRPr lang="en-US" cap="none" dirty="0"/>
          </a:p>
          <a:p>
            <a:endParaRPr lang="en-US" cap="none" dirty="0"/>
          </a:p>
          <a:p>
            <a:endParaRPr lang="en-US" cap="none" dirty="0"/>
          </a:p>
          <a:p>
            <a:endParaRPr lang="en-US" cap="none" dirty="0"/>
          </a:p>
          <a:p>
            <a:endParaRPr lang="en-US" cap="none" dirty="0"/>
          </a:p>
          <a:p>
            <a:endParaRPr lang="en-US" cap="none" dirty="0"/>
          </a:p>
          <a:p>
            <a:endParaRPr lang="en-US" cap="none" dirty="0"/>
          </a:p>
          <a:p>
            <a:endParaRPr lang="en-US" cap="none" dirty="0"/>
          </a:p>
          <a:p>
            <a:endParaRPr lang="en-US" cap="none" dirty="0"/>
          </a:p>
          <a:p>
            <a:endParaRPr lang="en-US" cap="none" dirty="0"/>
          </a:p>
          <a:p>
            <a:endParaRPr lang="en-US" cap="none" dirty="0"/>
          </a:p>
          <a:p>
            <a:endParaRPr lang="en-US" cap="none" dirty="0"/>
          </a:p>
          <a:p>
            <a:endParaRPr lang="en-US" cap="none" dirty="0"/>
          </a:p>
          <a:p>
            <a:endParaRPr lang="en-US" cap="none" dirty="0"/>
          </a:p>
          <a:p>
            <a:endParaRPr lang="en-US" cap="none" dirty="0"/>
          </a:p>
          <a:p>
            <a:endParaRPr lang="en-US" cap="none" dirty="0"/>
          </a:p>
          <a:p>
            <a:r>
              <a:rPr lang="en-US" cap="none" dirty="0"/>
              <a:t>Stephanie Hyche, MS, CRA</a:t>
            </a:r>
          </a:p>
          <a:p>
            <a:r>
              <a:rPr lang="en-US" b="0" cap="none" dirty="0"/>
              <a:t>Director, Office of Research Development</a:t>
            </a:r>
          </a:p>
          <a:p>
            <a:r>
              <a:rPr lang="en-US" dirty="0"/>
              <a:t> </a:t>
            </a:r>
          </a:p>
          <a:p>
            <a:r>
              <a:rPr lang="en-US" b="0" i="1" cap="none" dirty="0">
                <a:hlinkClick r:id="rId2">
                  <a:extLst>
                    <a:ext uri="{A12FA001-AC4F-418D-AE19-62706E023703}">
                      <ahyp:hlinkClr xmlns:ahyp="http://schemas.microsoft.com/office/drawing/2018/hyperlinkcolor" val="tx"/>
                    </a:ext>
                  </a:extLst>
                </a:hlinkClick>
              </a:rPr>
              <a:t>stephanie@ord.msstate.edu </a:t>
            </a:r>
            <a:endParaRPr lang="en-US" b="0" i="1" cap="none" dirty="0"/>
          </a:p>
          <a:p>
            <a:r>
              <a:rPr lang="en-US" b="0" i="1" cap="none" dirty="0">
                <a:hlinkClick r:id="rId3">
                  <a:extLst>
                    <a:ext uri="{A12FA001-AC4F-418D-AE19-62706E023703}">
                      <ahyp:hlinkClr xmlns:ahyp="http://schemas.microsoft.com/office/drawing/2018/hyperlinkcolor" val="tx"/>
                    </a:ext>
                  </a:extLst>
                </a:hlinkClick>
              </a:rPr>
              <a:t>ord.msstate.edu  </a:t>
            </a:r>
            <a:endParaRPr lang="en-US" b="0" i="1" cap="none" dirty="0"/>
          </a:p>
          <a:p>
            <a:endParaRPr lang="en-US" dirty="0"/>
          </a:p>
        </p:txBody>
      </p:sp>
      <p:sp>
        <p:nvSpPr>
          <p:cNvPr id="10" name="Rectangle 9">
            <a:extLst>
              <a:ext uri="{FF2B5EF4-FFF2-40B4-BE49-F238E27FC236}">
                <a16:creationId xmlns:a16="http://schemas.microsoft.com/office/drawing/2014/main" id="{F756D2A7-6BA8-7A78-399F-2DB8D6058F18}"/>
              </a:ext>
            </a:extLst>
          </p:cNvPr>
          <p:cNvSpPr/>
          <p:nvPr/>
        </p:nvSpPr>
        <p:spPr>
          <a:xfrm>
            <a:off x="3990109" y="5456600"/>
            <a:ext cx="7907167" cy="1015663"/>
          </a:xfrm>
          <a:prstGeom prst="rect">
            <a:avLst/>
          </a:prstGeom>
          <a:noFill/>
        </p:spPr>
        <p:txBody>
          <a:bodyPr wrap="square" lIns="91440" tIns="45720" rIns="91440" bIns="45720">
            <a:spAutoFit/>
          </a:bodyPr>
          <a:lstStyle/>
          <a:p>
            <a:pPr algn="r"/>
            <a:r>
              <a:rPr lang="en-US" sz="4000" dirty="0">
                <a:ln w="0"/>
                <a:solidFill>
                  <a:srgbClr val="5D1525"/>
                </a:solidFill>
                <a:effectLst>
                  <a:outerShdw blurRad="38100" dist="19050" dir="2700000" algn="tl" rotWithShape="0">
                    <a:schemeClr val="dk1">
                      <a:alpha val="40000"/>
                    </a:schemeClr>
                  </a:outerShdw>
                </a:effectLst>
              </a:rPr>
              <a:t>Telling your story for funding success</a:t>
            </a:r>
          </a:p>
          <a:p>
            <a:pPr algn="r"/>
            <a:r>
              <a:rPr lang="en-US" sz="2000" dirty="0">
                <a:ln w="0"/>
                <a:solidFill>
                  <a:schemeClr val="bg2"/>
                </a:solidFill>
                <a:effectLst>
                  <a:outerShdw blurRad="38100" dist="19050" dir="2700000" algn="tl" rotWithShape="0">
                    <a:schemeClr val="dk1">
                      <a:alpha val="40000"/>
                    </a:schemeClr>
                  </a:outerShdw>
                </a:effectLst>
                <a:hlinkClick r:id="rId4">
                  <a:extLst>
                    <a:ext uri="{A12FA001-AC4F-418D-AE19-62706E023703}">
                      <ahyp:hlinkClr xmlns:ahyp="http://schemas.microsoft.com/office/drawing/2018/hyperlinkcolor" val="tx"/>
                    </a:ext>
                  </a:extLst>
                </a:hlinkClick>
              </a:rPr>
              <a:t>a</a:t>
            </a:r>
            <a:r>
              <a:rPr lang="en-US" sz="2000" b="0" cap="none" spc="0" dirty="0">
                <a:ln w="0"/>
                <a:solidFill>
                  <a:schemeClr val="bg2"/>
                </a:solidFill>
                <a:effectLst>
                  <a:outerShdw blurRad="38100" dist="19050" dir="2700000" algn="tl" rotWithShape="0">
                    <a:schemeClr val="dk1">
                      <a:alpha val="40000"/>
                    </a:schemeClr>
                  </a:outerShdw>
                </a:effectLst>
                <a:hlinkClick r:id="rId4">
                  <a:extLst>
                    <a:ext uri="{A12FA001-AC4F-418D-AE19-62706E023703}">
                      <ahyp:hlinkClr xmlns:ahyp="http://schemas.microsoft.com/office/drawing/2018/hyperlinkcolor" val="tx"/>
                    </a:ext>
                  </a:extLst>
                </a:hlinkClick>
              </a:rPr>
              <a:t>d</a:t>
            </a:r>
            <a:r>
              <a:rPr lang="en-US" sz="2000" dirty="0">
                <a:ln w="0"/>
                <a:solidFill>
                  <a:schemeClr val="bg2"/>
                </a:solidFill>
                <a:effectLst>
                  <a:outerShdw blurRad="38100" dist="19050" dir="2700000" algn="tl" rotWithShape="0">
                    <a:schemeClr val="dk1">
                      <a:alpha val="40000"/>
                    </a:schemeClr>
                  </a:outerShdw>
                </a:effectLst>
                <a:hlinkClick r:id="rId4">
                  <a:extLst>
                    <a:ext uri="{A12FA001-AC4F-418D-AE19-62706E023703}">
                      <ahyp:hlinkClr xmlns:ahyp="http://schemas.microsoft.com/office/drawing/2018/hyperlinkcolor" val="tx"/>
                    </a:ext>
                  </a:extLst>
                </a:hlinkClick>
              </a:rPr>
              <a:t>ditional resources</a:t>
            </a:r>
            <a:endParaRPr lang="en-US" sz="2000" b="0" cap="none" spc="0" dirty="0">
              <a:ln w="0"/>
              <a:solidFill>
                <a:schemeClr val="bg2"/>
              </a:solidFill>
              <a:effectLst>
                <a:outerShdw blurRad="38100" dist="19050" dir="2700000" algn="tl" rotWithShape="0">
                  <a:schemeClr val="dk1">
                    <a:alpha val="40000"/>
                  </a:schemeClr>
                </a:outerShdw>
              </a:effectLst>
            </a:endParaRPr>
          </a:p>
        </p:txBody>
      </p:sp>
      <p:pic>
        <p:nvPicPr>
          <p:cNvPr id="4" name="Picture 3" descr="A person smiling in front of a logo&#10;&#10;Description automatically generated">
            <a:extLst>
              <a:ext uri="{FF2B5EF4-FFF2-40B4-BE49-F238E27FC236}">
                <a16:creationId xmlns:a16="http://schemas.microsoft.com/office/drawing/2014/main" id="{830CD391-200D-BF38-A6A7-BDCBC828EFC2}"/>
              </a:ext>
            </a:extLst>
          </p:cNvPr>
          <p:cNvPicPr>
            <a:picLocks noChangeAspect="1"/>
          </p:cNvPicPr>
          <p:nvPr/>
        </p:nvPicPr>
        <p:blipFill>
          <a:blip r:embed="rId5"/>
          <a:stretch>
            <a:fillRect/>
          </a:stretch>
        </p:blipFill>
        <p:spPr>
          <a:xfrm>
            <a:off x="595612" y="2988527"/>
            <a:ext cx="1758501" cy="2163336"/>
          </a:xfrm>
          <a:prstGeom prst="rect">
            <a:avLst/>
          </a:prstGeom>
          <a:effectLst>
            <a:glow rad="63500">
              <a:schemeClr val="bg1">
                <a:alpha val="40000"/>
              </a:schemeClr>
            </a:glow>
          </a:effectLst>
        </p:spPr>
      </p:pic>
      <p:sp>
        <p:nvSpPr>
          <p:cNvPr id="5" name="TextBox 4">
            <a:extLst>
              <a:ext uri="{FF2B5EF4-FFF2-40B4-BE49-F238E27FC236}">
                <a16:creationId xmlns:a16="http://schemas.microsoft.com/office/drawing/2014/main" id="{C894F071-96FC-25C4-15C8-7634BF0C68C2}"/>
              </a:ext>
            </a:extLst>
          </p:cNvPr>
          <p:cNvSpPr txBox="1"/>
          <p:nvPr/>
        </p:nvSpPr>
        <p:spPr>
          <a:xfrm>
            <a:off x="4065680" y="846386"/>
            <a:ext cx="6363013" cy="4050565"/>
          </a:xfrm>
          <a:prstGeom prst="rect">
            <a:avLst/>
          </a:prstGeom>
          <a:noFill/>
        </p:spPr>
        <p:txBody>
          <a:bodyPr wrap="none" lIns="0" tIns="0" rIns="0" bIns="0" rtlCol="0">
            <a:noAutofit/>
          </a:bodyPr>
          <a:lstStyle/>
          <a:p>
            <a:pPr marL="457200" indent="-457200">
              <a:spcBef>
                <a:spcPts val="1200"/>
              </a:spcBef>
              <a:buClr>
                <a:schemeClr val="tx1"/>
              </a:buClr>
              <a:buSzPct val="100000"/>
              <a:buFont typeface="Arial" panose="020B0604020202020204" pitchFamily="34" charset="0"/>
              <a:buChar char="•"/>
            </a:pPr>
            <a:r>
              <a:rPr lang="en-US" sz="3200" dirty="0">
                <a:solidFill>
                  <a:schemeClr val="tx1">
                    <a:lumMod val="65000"/>
                    <a:lumOff val="35000"/>
                  </a:schemeClr>
                </a:solidFill>
              </a:rPr>
              <a:t>Collaborator Identification</a:t>
            </a:r>
          </a:p>
          <a:p>
            <a:pPr marL="457200" indent="-457200">
              <a:spcBef>
                <a:spcPts val="1200"/>
              </a:spcBef>
              <a:buClr>
                <a:schemeClr val="tx1"/>
              </a:buClr>
              <a:buSzPct val="100000"/>
              <a:buFont typeface="Arial" panose="020B0604020202020204" pitchFamily="34" charset="0"/>
              <a:buChar char="•"/>
            </a:pPr>
            <a:r>
              <a:rPr lang="en-US" sz="3200" dirty="0">
                <a:solidFill>
                  <a:schemeClr val="tx1">
                    <a:lumMod val="65000"/>
                    <a:lumOff val="35000"/>
                  </a:schemeClr>
                </a:solidFill>
              </a:rPr>
              <a:t>Persuasive Proposals</a:t>
            </a:r>
          </a:p>
          <a:p>
            <a:pPr marL="914400" lvl="1" indent="-457200">
              <a:spcBef>
                <a:spcPts val="1200"/>
              </a:spcBef>
              <a:buClr>
                <a:schemeClr val="tx1"/>
              </a:buClr>
              <a:buSzPct val="100000"/>
              <a:buFont typeface="Arial" panose="020B0604020202020204" pitchFamily="34" charset="0"/>
              <a:buChar char="•"/>
            </a:pPr>
            <a:r>
              <a:rPr lang="en-US" sz="2000" dirty="0">
                <a:solidFill>
                  <a:schemeClr val="tx1">
                    <a:lumMod val="65000"/>
                    <a:lumOff val="35000"/>
                  </a:schemeClr>
                </a:solidFill>
              </a:rPr>
              <a:t>Quality writing &amp; visuals</a:t>
            </a:r>
          </a:p>
          <a:p>
            <a:pPr marL="914400" lvl="1" indent="-457200">
              <a:spcBef>
                <a:spcPts val="1200"/>
              </a:spcBef>
              <a:buClr>
                <a:schemeClr val="tx1"/>
              </a:buClr>
              <a:buSzPct val="100000"/>
              <a:buFont typeface="Arial" panose="020B0604020202020204" pitchFamily="34" charset="0"/>
              <a:buChar char="•"/>
            </a:pPr>
            <a:r>
              <a:rPr lang="en-US" sz="2000" dirty="0">
                <a:solidFill>
                  <a:schemeClr val="tx1">
                    <a:lumMod val="65000"/>
                    <a:lumOff val="35000"/>
                  </a:schemeClr>
                </a:solidFill>
              </a:rPr>
              <a:t>Voice &amp; content for targeted audiences</a:t>
            </a:r>
          </a:p>
          <a:p>
            <a:pPr marL="457200" indent="-457200">
              <a:lnSpc>
                <a:spcPct val="100000"/>
              </a:lnSpc>
              <a:spcBef>
                <a:spcPts val="1200"/>
              </a:spcBef>
              <a:buClr>
                <a:schemeClr val="tx1"/>
              </a:buClr>
              <a:buSzPct val="100000"/>
              <a:buFont typeface="Arial" panose="020B0604020202020204" pitchFamily="34" charset="0"/>
              <a:buChar char="•"/>
            </a:pPr>
            <a:r>
              <a:rPr lang="en-US" sz="3200" dirty="0">
                <a:solidFill>
                  <a:schemeClr val="tx1">
                    <a:lumMod val="65000"/>
                    <a:lumOff val="35000"/>
                  </a:schemeClr>
                </a:solidFill>
              </a:rPr>
              <a:t>Broader Impacts</a:t>
            </a:r>
          </a:p>
          <a:p>
            <a:pPr marL="914400" lvl="1" indent="-457200">
              <a:spcBef>
                <a:spcPts val="1200"/>
              </a:spcBef>
              <a:buClr>
                <a:schemeClr val="tx1"/>
              </a:buClr>
              <a:buSzPct val="100000"/>
              <a:buFont typeface="Arial" panose="020B0604020202020204" pitchFamily="34" charset="0"/>
              <a:buChar char="•"/>
            </a:pPr>
            <a:r>
              <a:rPr lang="en-US" sz="2000" dirty="0">
                <a:solidFill>
                  <a:schemeClr val="tx1">
                    <a:lumMod val="65000"/>
                    <a:lumOff val="35000"/>
                  </a:schemeClr>
                </a:solidFill>
              </a:rPr>
              <a:t>The impact chain; broadening participation</a:t>
            </a:r>
          </a:p>
          <a:p>
            <a:pPr marL="457200" indent="-457200">
              <a:lnSpc>
                <a:spcPct val="100000"/>
              </a:lnSpc>
              <a:spcBef>
                <a:spcPts val="1200"/>
              </a:spcBef>
              <a:buClr>
                <a:schemeClr val="tx1"/>
              </a:buClr>
              <a:buSzPct val="100000"/>
              <a:buFont typeface="Arial" panose="020B0604020202020204" pitchFamily="34" charset="0"/>
              <a:buChar char="•"/>
            </a:pPr>
            <a:r>
              <a:rPr lang="en-US" sz="3200" dirty="0">
                <a:solidFill>
                  <a:schemeClr val="tx1">
                    <a:lumMod val="65000"/>
                    <a:lumOff val="35000"/>
                  </a:schemeClr>
                </a:solidFill>
              </a:rPr>
              <a:t>Dissemination/Deliverables</a:t>
            </a:r>
          </a:p>
        </p:txBody>
      </p:sp>
    </p:spTree>
    <p:extLst>
      <p:ext uri="{BB962C8B-B14F-4D97-AF65-F5344CB8AC3E}">
        <p14:creationId xmlns:p14="http://schemas.microsoft.com/office/powerpoint/2010/main" val="20867912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DF4EFF-A81C-7B2F-6C10-5AB48A92E962}"/>
              </a:ext>
            </a:extLst>
          </p:cNvPr>
          <p:cNvSpPr/>
          <p:nvPr/>
        </p:nvSpPr>
        <p:spPr>
          <a:xfrm>
            <a:off x="4563843" y="1535102"/>
            <a:ext cx="2901027" cy="3506912"/>
          </a:xfrm>
          <a:prstGeom prst="rect">
            <a:avLst/>
          </a:prstGeom>
          <a:solidFill>
            <a:schemeClr val="bg1"/>
          </a:solidFill>
          <a:ln>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alatino Linotype"/>
              <a:ea typeface="+mn-ea"/>
              <a:cs typeface="+mn-cs"/>
            </a:endParaRPr>
          </a:p>
        </p:txBody>
      </p:sp>
      <p:sp>
        <p:nvSpPr>
          <p:cNvPr id="21" name="Rectangle 20">
            <a:extLst>
              <a:ext uri="{FF2B5EF4-FFF2-40B4-BE49-F238E27FC236}">
                <a16:creationId xmlns:a16="http://schemas.microsoft.com/office/drawing/2014/main" id="{D73092F7-EBDB-EFA7-3541-1BDD2EE80E78}"/>
              </a:ext>
            </a:extLst>
          </p:cNvPr>
          <p:cNvSpPr/>
          <p:nvPr/>
        </p:nvSpPr>
        <p:spPr>
          <a:xfrm>
            <a:off x="9414657" y="2110549"/>
            <a:ext cx="1701173" cy="2340681"/>
          </a:xfrm>
          <a:prstGeom prst="rect">
            <a:avLst/>
          </a:prstGeom>
          <a:solidFill>
            <a:schemeClr val="bg1"/>
          </a:solidFill>
          <a:ln>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90C25"/>
              </a:solidFill>
              <a:effectLst/>
              <a:uLnTx/>
              <a:uFillTx/>
              <a:latin typeface="Palatino Linotype"/>
              <a:ea typeface="+mn-ea"/>
              <a:cs typeface="+mn-cs"/>
            </a:endParaRPr>
          </a:p>
        </p:txBody>
      </p:sp>
      <p:sp>
        <p:nvSpPr>
          <p:cNvPr id="10" name="Rectangle 9">
            <a:extLst>
              <a:ext uri="{FF2B5EF4-FFF2-40B4-BE49-F238E27FC236}">
                <a16:creationId xmlns:a16="http://schemas.microsoft.com/office/drawing/2014/main" id="{930E14F1-5AF6-4D35-96EA-A837E21C1E25}"/>
              </a:ext>
            </a:extLst>
          </p:cNvPr>
          <p:cNvSpPr/>
          <p:nvPr/>
        </p:nvSpPr>
        <p:spPr>
          <a:xfrm>
            <a:off x="883890" y="2106156"/>
            <a:ext cx="1701173" cy="2345074"/>
          </a:xfrm>
          <a:prstGeom prst="rect">
            <a:avLst/>
          </a:prstGeom>
          <a:solidFill>
            <a:schemeClr val="bg1"/>
          </a:solidFill>
          <a:ln>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890C25">
                    <a:lumMod val="75000"/>
                  </a:srgbClr>
                </a:solidFill>
                <a:effectLst/>
                <a:uLnTx/>
                <a:uFillTx/>
                <a:latin typeface="Nirmala Text" panose="020B0604020202020204"/>
                <a:ea typeface="+mn-ea"/>
                <a:cs typeface="+mn-cs"/>
              </a:rPr>
              <a:t>Why does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890C25">
                    <a:lumMod val="75000"/>
                  </a:srgbClr>
                </a:solidFill>
                <a:effectLst/>
                <a:uLnTx/>
                <a:uFillTx/>
                <a:latin typeface="Nirmala Text" panose="020B0604020202020204"/>
                <a:ea typeface="+mn-ea"/>
                <a:cs typeface="+mn-cs"/>
              </a:rPr>
              <a:t>your research matter?</a:t>
            </a:r>
          </a:p>
        </p:txBody>
      </p:sp>
      <p:sp>
        <p:nvSpPr>
          <p:cNvPr id="15" name="TextBox 14">
            <a:extLst>
              <a:ext uri="{FF2B5EF4-FFF2-40B4-BE49-F238E27FC236}">
                <a16:creationId xmlns:a16="http://schemas.microsoft.com/office/drawing/2014/main" id="{5BD09704-35AC-023B-9CDF-700449E47413}"/>
              </a:ext>
            </a:extLst>
          </p:cNvPr>
          <p:cNvSpPr txBox="1"/>
          <p:nvPr/>
        </p:nvSpPr>
        <p:spPr>
          <a:xfrm>
            <a:off x="9423508" y="2644530"/>
            <a:ext cx="170117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890C25">
                    <a:lumMod val="75000"/>
                  </a:srgbClr>
                </a:solidFill>
                <a:effectLst/>
                <a:uLnTx/>
                <a:uFillTx/>
                <a:latin typeface="Nirmala Text" panose="020B0604020202020204" pitchFamily="34" charset="0"/>
                <a:ea typeface="+mn-ea"/>
                <a:cs typeface="Nirmala Text" panose="020B0604020202020204" pitchFamily="34" charset="0"/>
              </a:rPr>
              <a:t>Branding MSU as a research leader helps faculty</a:t>
            </a:r>
          </a:p>
        </p:txBody>
      </p:sp>
      <p:sp>
        <p:nvSpPr>
          <p:cNvPr id="17" name="Rectangle 16">
            <a:extLst>
              <a:ext uri="{FF2B5EF4-FFF2-40B4-BE49-F238E27FC236}">
                <a16:creationId xmlns:a16="http://schemas.microsoft.com/office/drawing/2014/main" id="{3C75752A-B02B-41E2-53F8-3778AEFE614C}"/>
              </a:ext>
            </a:extLst>
          </p:cNvPr>
          <p:cNvSpPr/>
          <p:nvPr/>
        </p:nvSpPr>
        <p:spPr>
          <a:xfrm>
            <a:off x="2738751" y="2106156"/>
            <a:ext cx="1701173" cy="2345074"/>
          </a:xfrm>
          <a:prstGeom prst="rect">
            <a:avLst/>
          </a:prstGeom>
          <a:solidFill>
            <a:schemeClr val="bg1"/>
          </a:solidFill>
          <a:ln>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alatino Linotype"/>
              <a:ea typeface="+mn-ea"/>
              <a:cs typeface="+mn-cs"/>
            </a:endParaRPr>
          </a:p>
        </p:txBody>
      </p:sp>
      <p:sp>
        <p:nvSpPr>
          <p:cNvPr id="18" name="TextBox 17">
            <a:extLst>
              <a:ext uri="{FF2B5EF4-FFF2-40B4-BE49-F238E27FC236}">
                <a16:creationId xmlns:a16="http://schemas.microsoft.com/office/drawing/2014/main" id="{A50DEE23-E5E0-0930-27B8-A52901ACAAFB}"/>
              </a:ext>
            </a:extLst>
          </p:cNvPr>
          <p:cNvSpPr txBox="1"/>
          <p:nvPr/>
        </p:nvSpPr>
        <p:spPr>
          <a:xfrm>
            <a:off x="2650638" y="2955527"/>
            <a:ext cx="1702303" cy="64633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890C25">
                    <a:lumMod val="75000"/>
                  </a:srgbClr>
                </a:solidFill>
                <a:effectLst/>
                <a:uLnTx/>
                <a:uFillTx/>
                <a:latin typeface="Nirmala Text" panose="020B0604020202020204"/>
                <a:ea typeface="Apple Symbols" panose="02000000000000000000" pitchFamily="2" charset="-79"/>
                <a:cs typeface="Devanagari Sangam MN" panose="02000000000000000000" pitchFamily="2" charset="0"/>
              </a:rPr>
              <a:t>How does it impact me?</a:t>
            </a:r>
          </a:p>
        </p:txBody>
      </p:sp>
      <p:sp>
        <p:nvSpPr>
          <p:cNvPr id="20" name="TextBox 19">
            <a:extLst>
              <a:ext uri="{FF2B5EF4-FFF2-40B4-BE49-F238E27FC236}">
                <a16:creationId xmlns:a16="http://schemas.microsoft.com/office/drawing/2014/main" id="{60F39431-799C-C43F-C299-9220AA8B881D}"/>
              </a:ext>
            </a:extLst>
          </p:cNvPr>
          <p:cNvSpPr txBox="1"/>
          <p:nvPr/>
        </p:nvSpPr>
        <p:spPr>
          <a:xfrm>
            <a:off x="4651954" y="2003005"/>
            <a:ext cx="2724803"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890C25">
                    <a:lumMod val="75000"/>
                  </a:srgbClr>
                </a:solidFill>
                <a:effectLst/>
                <a:uLnTx/>
                <a:uFillTx/>
                <a:latin typeface="Nirmala Text" panose="020B0604020202020204" pitchFamily="34" charset="0"/>
                <a:ea typeface="+mn-ea"/>
                <a:cs typeface="Nirmala Text" panose="020B0604020202020204" pitchFamily="34" charset="0"/>
              </a:rPr>
              <a:t>MSU is a leading research institution</a:t>
            </a:r>
          </a:p>
        </p:txBody>
      </p:sp>
      <p:sp>
        <p:nvSpPr>
          <p:cNvPr id="23" name="Rectangle 22">
            <a:extLst>
              <a:ext uri="{FF2B5EF4-FFF2-40B4-BE49-F238E27FC236}">
                <a16:creationId xmlns:a16="http://schemas.microsoft.com/office/drawing/2014/main" id="{8053C0A2-D308-A6D3-5C4D-83FACDA69AB5}"/>
              </a:ext>
            </a:extLst>
          </p:cNvPr>
          <p:cNvSpPr/>
          <p:nvPr/>
        </p:nvSpPr>
        <p:spPr>
          <a:xfrm>
            <a:off x="7587419" y="2106156"/>
            <a:ext cx="1701173" cy="2345074"/>
          </a:xfrm>
          <a:prstGeom prst="rect">
            <a:avLst/>
          </a:prstGeom>
          <a:solidFill>
            <a:schemeClr val="bg1"/>
          </a:solidFill>
          <a:ln>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alatino Linotype"/>
              <a:ea typeface="+mn-ea"/>
              <a:cs typeface="+mn-cs"/>
            </a:endParaRPr>
          </a:p>
        </p:txBody>
      </p:sp>
      <p:sp>
        <p:nvSpPr>
          <p:cNvPr id="24" name="TextBox 23">
            <a:extLst>
              <a:ext uri="{FF2B5EF4-FFF2-40B4-BE49-F238E27FC236}">
                <a16:creationId xmlns:a16="http://schemas.microsoft.com/office/drawing/2014/main" id="{8F4263CF-30EB-45A4-A380-37F1A6BACFC0}"/>
              </a:ext>
            </a:extLst>
          </p:cNvPr>
          <p:cNvSpPr txBox="1"/>
          <p:nvPr/>
        </p:nvSpPr>
        <p:spPr>
          <a:xfrm>
            <a:off x="7596269" y="2367532"/>
            <a:ext cx="1701174"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890C25">
                    <a:lumMod val="75000"/>
                  </a:srgbClr>
                </a:solidFill>
                <a:effectLst/>
                <a:uLnTx/>
                <a:uFillTx/>
                <a:latin typeface="Nirmala Text" panose="020B0604020202020204" pitchFamily="34" charset="0"/>
                <a:ea typeface="+mn-ea"/>
                <a:cs typeface="Nirmala Text" panose="020B0604020202020204" pitchFamily="34" charset="0"/>
              </a:rPr>
              <a:t>Communication</a:t>
            </a:r>
            <a:r>
              <a:rPr kumimoji="0" lang="en-US" sz="1800" b="0" i="0" u="none" strike="noStrike" kern="1200" cap="none" spc="0" normalizeH="0" baseline="0" noProof="0" dirty="0">
                <a:ln>
                  <a:noFill/>
                </a:ln>
                <a:solidFill>
                  <a:srgbClr val="890C25">
                    <a:lumMod val="75000"/>
                  </a:srgbClr>
                </a:solidFill>
                <a:effectLst/>
                <a:uLnTx/>
                <a:uFillTx/>
                <a:latin typeface="Nirmala Text" panose="020B0604020202020204" pitchFamily="34" charset="0"/>
                <a:ea typeface="+mn-ea"/>
                <a:cs typeface="Nirmala Text" panose="020B0604020202020204" pitchFamily="34" charset="0"/>
              </a:rPr>
              <a:t> needs have changed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890C25">
                    <a:lumMod val="75000"/>
                  </a:srgbClr>
                </a:solidFill>
                <a:effectLst/>
                <a:uLnTx/>
                <a:uFillTx/>
                <a:latin typeface="Nirmala Text" panose="020B0604020202020204" pitchFamily="34" charset="0"/>
                <a:ea typeface="+mn-ea"/>
                <a:cs typeface="Nirmala Text" panose="020B0604020202020204" pitchFamily="34" charset="0"/>
              </a:rPr>
              <a:t>We need to connect quickly</a:t>
            </a:r>
          </a:p>
        </p:txBody>
      </p:sp>
      <p:sp>
        <p:nvSpPr>
          <p:cNvPr id="2" name="Title 1">
            <a:extLst>
              <a:ext uri="{FF2B5EF4-FFF2-40B4-BE49-F238E27FC236}">
                <a16:creationId xmlns:a16="http://schemas.microsoft.com/office/drawing/2014/main" id="{DCDB5ECB-C1D8-365A-7E5F-720ACE297E7D}"/>
              </a:ext>
            </a:extLst>
          </p:cNvPr>
          <p:cNvSpPr>
            <a:spLocks noGrp="1"/>
          </p:cNvSpPr>
          <p:nvPr>
            <p:ph type="title"/>
          </p:nvPr>
        </p:nvSpPr>
        <p:spPr>
          <a:xfrm>
            <a:off x="274320" y="74943"/>
            <a:ext cx="11795759" cy="1143000"/>
          </a:xfrm>
        </p:spPr>
        <p:txBody>
          <a:bodyPr>
            <a:normAutofit fontScale="90000"/>
          </a:bodyPr>
          <a:lstStyle/>
          <a:p>
            <a:r>
              <a:rPr lang="en-US" dirty="0"/>
              <a:t>Positioning Research </a:t>
            </a:r>
            <a:br>
              <a:rPr lang="en-US" dirty="0"/>
            </a:br>
            <a:r>
              <a:rPr lang="en-US" dirty="0"/>
              <a:t>to Reach Broad Audiences</a:t>
            </a:r>
          </a:p>
        </p:txBody>
      </p:sp>
    </p:spTree>
    <p:extLst>
      <p:ext uri="{BB962C8B-B14F-4D97-AF65-F5344CB8AC3E}">
        <p14:creationId xmlns:p14="http://schemas.microsoft.com/office/powerpoint/2010/main" val="3785710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B1016-F6E5-BF86-2D76-178BFB0D7F12}"/>
              </a:ext>
            </a:extLst>
          </p:cNvPr>
          <p:cNvSpPr>
            <a:spLocks noGrp="1"/>
          </p:cNvSpPr>
          <p:nvPr>
            <p:ph type="title"/>
          </p:nvPr>
        </p:nvSpPr>
        <p:spPr>
          <a:xfrm>
            <a:off x="532612" y="274639"/>
            <a:ext cx="11049789" cy="1143000"/>
          </a:xfrm>
        </p:spPr>
        <p:txBody>
          <a:bodyPr anchor="ctr">
            <a:normAutofit/>
          </a:bodyPr>
          <a:lstStyle/>
          <a:p>
            <a:r>
              <a:rPr lang="en-US" dirty="0"/>
              <a:t>Why Positioning Your Research Matters</a:t>
            </a:r>
          </a:p>
        </p:txBody>
      </p:sp>
      <p:sp>
        <p:nvSpPr>
          <p:cNvPr id="9" name="Content Placeholder 3">
            <a:extLst>
              <a:ext uri="{FF2B5EF4-FFF2-40B4-BE49-F238E27FC236}">
                <a16:creationId xmlns:a16="http://schemas.microsoft.com/office/drawing/2014/main" id="{F4C8DD0B-9D0B-4855-CAA9-B3B9D079AA04}"/>
              </a:ext>
            </a:extLst>
          </p:cNvPr>
          <p:cNvSpPr>
            <a:spLocks noGrp="1"/>
          </p:cNvSpPr>
          <p:nvPr>
            <p:ph sz="half" idx="2"/>
          </p:nvPr>
        </p:nvSpPr>
        <p:spPr>
          <a:xfrm>
            <a:off x="6309388" y="1600204"/>
            <a:ext cx="5273017" cy="4083861"/>
          </a:xfrm>
        </p:spPr>
        <p:txBody>
          <a:bodyPr>
            <a:normAutofit fontScale="92500" lnSpcReduction="20000"/>
          </a:bodyPr>
          <a:lstStyle/>
          <a:p>
            <a:r>
              <a:rPr lang="en-US" dirty="0"/>
              <a:t>Connecting with other researchers for collaborative projects</a:t>
            </a:r>
          </a:p>
          <a:p>
            <a:r>
              <a:rPr lang="en-US" dirty="0"/>
              <a:t>Connecting with potential donors</a:t>
            </a:r>
          </a:p>
          <a:p>
            <a:r>
              <a:rPr lang="en-US" dirty="0"/>
              <a:t>Helps students (and parents) recognize your name </a:t>
            </a:r>
          </a:p>
          <a:p>
            <a:r>
              <a:rPr lang="en-US" dirty="0"/>
              <a:t>Puts MSU’s name in the limelight</a:t>
            </a:r>
          </a:p>
          <a:p>
            <a:r>
              <a:rPr lang="en-US" dirty="0"/>
              <a:t>The more you publish, the more you can publish…</a:t>
            </a:r>
          </a:p>
          <a:p>
            <a:endParaRPr lang="en-US" dirty="0"/>
          </a:p>
          <a:p>
            <a:endParaRPr lang="en-US" dirty="0"/>
          </a:p>
          <a:p>
            <a:pPr marL="0" indent="0">
              <a:buNone/>
            </a:pPr>
            <a:endParaRPr lang="en-US" dirty="0"/>
          </a:p>
        </p:txBody>
      </p:sp>
      <p:pic>
        <p:nvPicPr>
          <p:cNvPr id="5" name="Picture 4">
            <a:extLst>
              <a:ext uri="{FF2B5EF4-FFF2-40B4-BE49-F238E27FC236}">
                <a16:creationId xmlns:a16="http://schemas.microsoft.com/office/drawing/2014/main" id="{CCE944C4-2E2A-114F-932D-17167CB230A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9500" y="1728316"/>
            <a:ext cx="5638006" cy="2566730"/>
          </a:xfrm>
          <a:prstGeom prst="rect">
            <a:avLst/>
          </a:prstGeom>
        </p:spPr>
      </p:pic>
      <p:sp>
        <p:nvSpPr>
          <p:cNvPr id="6" name="TextBox 5">
            <a:extLst>
              <a:ext uri="{FF2B5EF4-FFF2-40B4-BE49-F238E27FC236}">
                <a16:creationId xmlns:a16="http://schemas.microsoft.com/office/drawing/2014/main" id="{29077A4B-3C2C-1C4E-85F2-6700B5104428}"/>
              </a:ext>
            </a:extLst>
          </p:cNvPr>
          <p:cNvSpPr txBox="1"/>
          <p:nvPr/>
        </p:nvSpPr>
        <p:spPr>
          <a:xfrm>
            <a:off x="419500" y="4582048"/>
            <a:ext cx="563800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Palatino Linotype"/>
                <a:ea typeface="+mn-ea"/>
                <a:cs typeface="+mn-cs"/>
              </a:rPr>
              <a:t>MSU’s Psychology Professor Michael </a:t>
            </a:r>
            <a:r>
              <a:rPr kumimoji="0" lang="en-US" sz="1800" b="0" i="0" u="none" strike="noStrike" kern="1200" cap="none" spc="0" normalizeH="0" baseline="0" noProof="0" dirty="0" err="1">
                <a:ln>
                  <a:noFill/>
                </a:ln>
                <a:solidFill>
                  <a:srgbClr val="000000"/>
                </a:solidFill>
                <a:effectLst/>
                <a:uLnTx/>
                <a:uFillTx/>
                <a:latin typeface="Palatino Linotype"/>
                <a:ea typeface="+mn-ea"/>
                <a:cs typeface="+mn-cs"/>
              </a:rPr>
              <a:t>Nadorff</a:t>
            </a:r>
            <a:r>
              <a:rPr kumimoji="0" lang="en-US" sz="1800" b="0" i="0" u="none" strike="noStrike" kern="1200" cap="none" spc="0" normalizeH="0" baseline="0" noProof="0" dirty="0">
                <a:ln>
                  <a:noFill/>
                </a:ln>
                <a:solidFill>
                  <a:srgbClr val="000000"/>
                </a:solidFill>
                <a:effectLst/>
                <a:uLnTx/>
                <a:uFillTx/>
                <a:latin typeface="Palatino Linotype"/>
                <a:ea typeface="+mn-ea"/>
                <a:cs typeface="+mn-cs"/>
              </a:rPr>
              <a:t> being interviewed on CBS Sunday Morning</a:t>
            </a:r>
          </a:p>
        </p:txBody>
      </p:sp>
    </p:spTree>
    <p:extLst>
      <p:ext uri="{BB962C8B-B14F-4D97-AF65-F5344CB8AC3E}">
        <p14:creationId xmlns:p14="http://schemas.microsoft.com/office/powerpoint/2010/main" val="239897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A6CF7-2A87-EA72-EF2D-20A6CE4A5EA9}"/>
              </a:ext>
            </a:extLst>
          </p:cNvPr>
          <p:cNvSpPr>
            <a:spLocks noGrp="1"/>
          </p:cNvSpPr>
          <p:nvPr>
            <p:ph type="title"/>
          </p:nvPr>
        </p:nvSpPr>
        <p:spPr>
          <a:xfrm>
            <a:off x="532612" y="274639"/>
            <a:ext cx="11049789" cy="1143000"/>
          </a:xfrm>
        </p:spPr>
        <p:txBody>
          <a:bodyPr anchor="ctr">
            <a:normAutofit/>
          </a:bodyPr>
          <a:lstStyle/>
          <a:p>
            <a:r>
              <a:rPr lang="en-US" dirty="0"/>
              <a:t>Your Research Serves our Community</a:t>
            </a:r>
          </a:p>
        </p:txBody>
      </p:sp>
      <p:sp>
        <p:nvSpPr>
          <p:cNvPr id="3" name="Content Placeholder 2">
            <a:extLst>
              <a:ext uri="{FF2B5EF4-FFF2-40B4-BE49-F238E27FC236}">
                <a16:creationId xmlns:a16="http://schemas.microsoft.com/office/drawing/2014/main" id="{58B94C4A-FB2D-621E-9327-6747C7EDD58F}"/>
              </a:ext>
            </a:extLst>
          </p:cNvPr>
          <p:cNvSpPr>
            <a:spLocks noGrp="1"/>
          </p:cNvSpPr>
          <p:nvPr>
            <p:ph sz="half" idx="2"/>
          </p:nvPr>
        </p:nvSpPr>
        <p:spPr>
          <a:xfrm>
            <a:off x="5440680" y="1600204"/>
            <a:ext cx="5747780" cy="4083861"/>
          </a:xfrm>
        </p:spPr>
        <p:txBody>
          <a:bodyPr>
            <a:normAutofit/>
          </a:bodyPr>
          <a:lstStyle/>
          <a:p>
            <a:pPr marL="457200" lvl="1" indent="0">
              <a:lnSpc>
                <a:spcPct val="90000"/>
              </a:lnSpc>
              <a:buNone/>
            </a:pPr>
            <a:r>
              <a:rPr lang="en-US" sz="2800" dirty="0">
                <a:solidFill>
                  <a:schemeClr val="tx1"/>
                </a:solidFill>
              </a:rPr>
              <a:t>What’s happening in our world that your research addresses?</a:t>
            </a:r>
          </a:p>
          <a:p>
            <a:pPr marL="457200" lvl="1" indent="0">
              <a:lnSpc>
                <a:spcPct val="90000"/>
              </a:lnSpc>
              <a:buNone/>
            </a:pPr>
            <a:endParaRPr lang="en-US" sz="1600" dirty="0">
              <a:solidFill>
                <a:schemeClr val="tx1"/>
              </a:solidFill>
            </a:endParaRPr>
          </a:p>
          <a:p>
            <a:pPr lvl="1">
              <a:lnSpc>
                <a:spcPct val="90000"/>
              </a:lnSpc>
            </a:pPr>
            <a:r>
              <a:rPr lang="en-US" sz="2200" dirty="0">
                <a:solidFill>
                  <a:schemeClr val="tx1"/>
                </a:solidFill>
              </a:rPr>
              <a:t>Suicide prevention</a:t>
            </a:r>
          </a:p>
          <a:p>
            <a:pPr lvl="1">
              <a:lnSpc>
                <a:spcPct val="90000"/>
              </a:lnSpc>
            </a:pPr>
            <a:r>
              <a:rPr lang="en-US" sz="2200" dirty="0">
                <a:solidFill>
                  <a:schemeClr val="tx1"/>
                </a:solidFill>
              </a:rPr>
              <a:t>Virus replication and bacterial formation</a:t>
            </a:r>
          </a:p>
          <a:p>
            <a:pPr lvl="1">
              <a:lnSpc>
                <a:spcPct val="90000"/>
              </a:lnSpc>
            </a:pPr>
            <a:r>
              <a:rPr lang="en-US" sz="2200" dirty="0">
                <a:solidFill>
                  <a:schemeClr val="tx1"/>
                </a:solidFill>
              </a:rPr>
              <a:t>Hurricanes, droughts, tornado news</a:t>
            </a:r>
          </a:p>
          <a:p>
            <a:pPr lvl="1">
              <a:lnSpc>
                <a:spcPct val="90000"/>
              </a:lnSpc>
            </a:pPr>
            <a:r>
              <a:rPr lang="en-US" sz="2200" dirty="0">
                <a:solidFill>
                  <a:schemeClr val="tx1"/>
                </a:solidFill>
              </a:rPr>
              <a:t>Pet hoarding</a:t>
            </a:r>
          </a:p>
          <a:p>
            <a:pPr lvl="1">
              <a:lnSpc>
                <a:spcPct val="90000"/>
              </a:lnSpc>
            </a:pPr>
            <a:r>
              <a:rPr lang="en-US" sz="2200" dirty="0">
                <a:solidFill>
                  <a:schemeClr val="tx1"/>
                </a:solidFill>
              </a:rPr>
              <a:t>“Hidden History of Mississippi” series</a:t>
            </a:r>
          </a:p>
        </p:txBody>
      </p:sp>
      <p:pic>
        <p:nvPicPr>
          <p:cNvPr id="5" name="Picture 4">
            <a:extLst>
              <a:ext uri="{FF2B5EF4-FFF2-40B4-BE49-F238E27FC236}">
                <a16:creationId xmlns:a16="http://schemas.microsoft.com/office/drawing/2014/main" id="{2DB2CC20-1DF7-DA4F-AFAD-0B1A00DA644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1298" y="1372027"/>
            <a:ext cx="3984763" cy="2270107"/>
          </a:xfrm>
          <a:prstGeom prst="rect">
            <a:avLst/>
          </a:prstGeom>
        </p:spPr>
      </p:pic>
      <p:pic>
        <p:nvPicPr>
          <p:cNvPr id="9" name="Picture 8">
            <a:extLst>
              <a:ext uri="{FF2B5EF4-FFF2-40B4-BE49-F238E27FC236}">
                <a16:creationId xmlns:a16="http://schemas.microsoft.com/office/drawing/2014/main" id="{2FA6E0C2-202A-D447-BD8B-5ADA6DAB9B4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67059" y="3758671"/>
            <a:ext cx="4100843" cy="2107959"/>
          </a:xfrm>
          <a:prstGeom prst="rect">
            <a:avLst/>
          </a:prstGeom>
        </p:spPr>
      </p:pic>
    </p:spTree>
    <p:extLst>
      <p:ext uri="{BB962C8B-B14F-4D97-AF65-F5344CB8AC3E}">
        <p14:creationId xmlns:p14="http://schemas.microsoft.com/office/powerpoint/2010/main" val="23348158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help, contact:</a:t>
            </a:r>
          </a:p>
        </p:txBody>
      </p:sp>
      <p:sp>
        <p:nvSpPr>
          <p:cNvPr id="3" name="Content Placeholder 2"/>
          <p:cNvSpPr>
            <a:spLocks noGrp="1"/>
          </p:cNvSpPr>
          <p:nvPr>
            <p:ph sz="half" idx="1"/>
          </p:nvPr>
        </p:nvSpPr>
        <p:spPr/>
        <p:txBody>
          <a:bodyPr/>
          <a:lstStyle/>
          <a:p>
            <a:pPr marL="0" indent="0">
              <a:buNone/>
            </a:pPr>
            <a:r>
              <a:rPr lang="en-US" dirty="0" err="1"/>
              <a:t>Karyn</a:t>
            </a:r>
            <a:r>
              <a:rPr lang="en-US" dirty="0"/>
              <a:t> Brown</a:t>
            </a:r>
          </a:p>
          <a:p>
            <a:pPr marL="0" indent="0">
              <a:buNone/>
            </a:pPr>
            <a:r>
              <a:rPr lang="en-US" dirty="0"/>
              <a:t>Director of Communication</a:t>
            </a:r>
          </a:p>
          <a:p>
            <a:pPr marL="0" indent="0">
              <a:buNone/>
            </a:pPr>
            <a:r>
              <a:rPr lang="en-US" dirty="0"/>
              <a:t>662-325-6650</a:t>
            </a:r>
          </a:p>
          <a:p>
            <a:pPr marL="0" indent="0">
              <a:buNone/>
            </a:pPr>
            <a:r>
              <a:rPr lang="en-US" dirty="0">
                <a:hlinkClick r:id="rId2"/>
              </a:rPr>
              <a:t>kbrown@deanas.msstate.edu</a:t>
            </a:r>
            <a:r>
              <a:rPr lang="en-US" dirty="0"/>
              <a:t> </a:t>
            </a:r>
          </a:p>
          <a:p>
            <a:pPr marL="0" indent="0">
              <a:buNone/>
            </a:pPr>
            <a:endParaRPr lang="en-US" dirty="0"/>
          </a:p>
        </p:txBody>
      </p:sp>
      <p:sp>
        <p:nvSpPr>
          <p:cNvPr id="4" name="Content Placeholder 3"/>
          <p:cNvSpPr>
            <a:spLocks noGrp="1"/>
          </p:cNvSpPr>
          <p:nvPr>
            <p:ph sz="half" idx="2"/>
          </p:nvPr>
        </p:nvSpPr>
        <p:spPr/>
        <p:txBody>
          <a:bodyPr/>
          <a:lstStyle/>
          <a:p>
            <a:pPr marL="0" indent="0">
              <a:buNone/>
            </a:pPr>
            <a:r>
              <a:rPr lang="en-US" dirty="0"/>
              <a:t>Sarah Nicholas</a:t>
            </a:r>
          </a:p>
          <a:p>
            <a:pPr marL="0" indent="0">
              <a:buNone/>
            </a:pPr>
            <a:r>
              <a:rPr lang="en-US" dirty="0"/>
              <a:t>Communication Specialist</a:t>
            </a:r>
          </a:p>
          <a:p>
            <a:pPr marL="0" indent="0">
              <a:buNone/>
            </a:pPr>
            <a:r>
              <a:rPr lang="en-US" dirty="0"/>
              <a:t>662-325-6650</a:t>
            </a:r>
          </a:p>
          <a:p>
            <a:pPr marL="0" indent="0">
              <a:buNone/>
            </a:pPr>
            <a:r>
              <a:rPr lang="en-US" dirty="0">
                <a:hlinkClick r:id="rId3"/>
              </a:rPr>
              <a:t>snicholas@deanas.msstate.edu</a:t>
            </a:r>
            <a:r>
              <a:rPr lang="en-US" dirty="0"/>
              <a:t> </a:t>
            </a:r>
          </a:p>
        </p:txBody>
      </p:sp>
    </p:spTree>
    <p:extLst>
      <p:ext uri="{BB962C8B-B14F-4D97-AF65-F5344CB8AC3E}">
        <p14:creationId xmlns:p14="http://schemas.microsoft.com/office/powerpoint/2010/main" val="2256583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hand holding a bell&#10;&#10;Description automatically generated">
            <a:extLst>
              <a:ext uri="{FF2B5EF4-FFF2-40B4-BE49-F238E27FC236}">
                <a16:creationId xmlns:a16="http://schemas.microsoft.com/office/drawing/2014/main" id="{6DC3130D-588A-DB23-7518-06726017F5BF}"/>
              </a:ext>
            </a:extLst>
          </p:cNvPr>
          <p:cNvPicPr>
            <a:picLocks noChangeAspect="1"/>
          </p:cNvPicPr>
          <p:nvPr/>
        </p:nvPicPr>
        <p:blipFill rotWithShape="1">
          <a:blip r:embed="rId3"/>
          <a:srcRect l="18125" r="22764"/>
          <a:stretch/>
        </p:blipFill>
        <p:spPr>
          <a:xfrm>
            <a:off x="6096000" y="10"/>
            <a:ext cx="6096000" cy="6857990"/>
          </a:xfrm>
          <a:prstGeom prst="rect">
            <a:avLst/>
          </a:prstGeom>
          <a:noFill/>
        </p:spPr>
      </p:pic>
      <p:sp>
        <p:nvSpPr>
          <p:cNvPr id="12" name="Title 2">
            <a:extLst>
              <a:ext uri="{FF2B5EF4-FFF2-40B4-BE49-F238E27FC236}">
                <a16:creationId xmlns:a16="http://schemas.microsoft.com/office/drawing/2014/main" id="{5D53DE5A-8E46-CE05-512F-DD83F44FDDA3}"/>
              </a:ext>
            </a:extLst>
          </p:cNvPr>
          <p:cNvSpPr>
            <a:spLocks noGrp="1"/>
          </p:cNvSpPr>
          <p:nvPr>
            <p:ph type="ctrTitle"/>
          </p:nvPr>
        </p:nvSpPr>
        <p:spPr>
          <a:xfrm>
            <a:off x="457200" y="2985024"/>
            <a:ext cx="5203012" cy="3589587"/>
          </a:xfrm>
          <a:solidFill>
            <a:schemeClr val="bg2"/>
          </a:solidFill>
        </p:spPr>
        <p:txBody>
          <a:bodyPr anchor="t"/>
          <a:lstStyle/>
          <a:p>
            <a:pPr marL="0" indent="0">
              <a:lnSpc>
                <a:spcPct val="90000"/>
              </a:lnSpc>
            </a:pPr>
            <a:r>
              <a:rPr lang="en-US" sz="2800" b="1" dirty="0"/>
              <a:t>Telling Your Research Story: </a:t>
            </a:r>
            <a:br>
              <a:rPr lang="en-US" sz="2800" b="1" dirty="0"/>
            </a:br>
            <a:r>
              <a:rPr lang="en-US" sz="2800" b="1" dirty="0"/>
              <a:t>Leveraging MSU's Resources for Funding Success and Strategic Visibility</a:t>
            </a:r>
            <a:br>
              <a:rPr lang="en-US" sz="4000" b="1" dirty="0"/>
            </a:br>
            <a:endParaRPr lang="en-US" dirty="0"/>
          </a:p>
        </p:txBody>
      </p:sp>
      <p:sp>
        <p:nvSpPr>
          <p:cNvPr id="3" name="Content Placeholder 2">
            <a:extLst>
              <a:ext uri="{FF2B5EF4-FFF2-40B4-BE49-F238E27FC236}">
                <a16:creationId xmlns:a16="http://schemas.microsoft.com/office/drawing/2014/main" id="{BBE7D975-AD85-3326-30BA-5FA47E619062}"/>
              </a:ext>
            </a:extLst>
          </p:cNvPr>
          <p:cNvSpPr>
            <a:spLocks noGrp="1"/>
          </p:cNvSpPr>
          <p:nvPr>
            <p:ph type="body" sz="quarter" idx="12"/>
          </p:nvPr>
        </p:nvSpPr>
        <p:spPr>
          <a:xfrm>
            <a:off x="457200" y="1843658"/>
            <a:ext cx="3880532" cy="946150"/>
          </a:xfrm>
        </p:spPr>
        <p:txBody>
          <a:bodyPr anchor="ctr">
            <a:normAutofit/>
          </a:bodyPr>
          <a:lstStyle/>
          <a:p>
            <a:pPr marL="0" indent="0">
              <a:lnSpc>
                <a:spcPct val="90000"/>
              </a:lnSpc>
              <a:buNone/>
            </a:pPr>
            <a:r>
              <a:rPr lang="en-US" sz="1300" b="1" dirty="0"/>
              <a:t>9.6.23</a:t>
            </a:r>
          </a:p>
          <a:p>
            <a:pPr>
              <a:lnSpc>
                <a:spcPct val="90000"/>
              </a:lnSpc>
            </a:pPr>
            <a:r>
              <a:rPr lang="en-US" sz="1300" b="1" dirty="0"/>
              <a:t>Office of Research &amp; Economic Development</a:t>
            </a:r>
          </a:p>
          <a:p>
            <a:pPr marL="0" indent="0">
              <a:lnSpc>
                <a:spcPct val="90000"/>
              </a:lnSpc>
              <a:buNone/>
            </a:pPr>
            <a:endParaRPr lang="en-US" sz="1300" b="1" dirty="0"/>
          </a:p>
        </p:txBody>
      </p:sp>
      <p:pic>
        <p:nvPicPr>
          <p:cNvPr id="4" name="Picture 3">
            <a:extLst>
              <a:ext uri="{FF2B5EF4-FFF2-40B4-BE49-F238E27FC236}">
                <a16:creationId xmlns:a16="http://schemas.microsoft.com/office/drawing/2014/main" id="{E116B2A1-A971-791B-B165-AE45A0EE3A93}"/>
              </a:ext>
            </a:extLst>
          </p:cNvPr>
          <p:cNvPicPr>
            <a:picLocks noChangeAspect="1"/>
          </p:cNvPicPr>
          <p:nvPr/>
        </p:nvPicPr>
        <p:blipFill rotWithShape="1">
          <a:blip r:embed="rId4"/>
          <a:srcRect t="1429"/>
          <a:stretch/>
        </p:blipFill>
        <p:spPr>
          <a:xfrm>
            <a:off x="550830" y="4747078"/>
            <a:ext cx="1846636" cy="1827533"/>
          </a:xfrm>
          <a:prstGeom prst="rect">
            <a:avLst/>
          </a:prstGeom>
        </p:spPr>
      </p:pic>
    </p:spTree>
    <p:extLst>
      <p:ext uri="{BB962C8B-B14F-4D97-AF65-F5344CB8AC3E}">
        <p14:creationId xmlns:p14="http://schemas.microsoft.com/office/powerpoint/2010/main" val="3237986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g object 19">
            <a:extLst>
              <a:ext uri="{FF2B5EF4-FFF2-40B4-BE49-F238E27FC236}">
                <a16:creationId xmlns:a16="http://schemas.microsoft.com/office/drawing/2014/main" id="{32FD8B8E-B6A3-7BF7-1B38-210FC8A8656C}"/>
              </a:ext>
            </a:extLst>
          </p:cNvPr>
          <p:cNvPicPr/>
          <p:nvPr/>
        </p:nvPicPr>
        <p:blipFill rotWithShape="1">
          <a:blip r:embed="rId3" cstate="print"/>
          <a:srcRect t="1" b="2125"/>
          <a:stretch/>
        </p:blipFill>
        <p:spPr>
          <a:xfrm>
            <a:off x="2705" y="-6427"/>
            <a:ext cx="12234007" cy="6864427"/>
          </a:xfrm>
          <a:prstGeom prst="rect">
            <a:avLst/>
          </a:prstGeom>
        </p:spPr>
      </p:pic>
      <p:sp>
        <p:nvSpPr>
          <p:cNvPr id="17" name="Rectangle 16">
            <a:extLst>
              <a:ext uri="{FF2B5EF4-FFF2-40B4-BE49-F238E27FC236}">
                <a16:creationId xmlns:a16="http://schemas.microsoft.com/office/drawing/2014/main" id="{C260E623-050F-2288-5D67-305EAFFF73C7}"/>
              </a:ext>
            </a:extLst>
          </p:cNvPr>
          <p:cNvSpPr/>
          <p:nvPr/>
        </p:nvSpPr>
        <p:spPr>
          <a:xfrm>
            <a:off x="19190" y="-6428"/>
            <a:ext cx="12236713" cy="6864427"/>
          </a:xfrm>
          <a:prstGeom prst="rect">
            <a:avLst/>
          </a:prstGeom>
          <a:solidFill>
            <a:schemeClr val="tx1">
              <a:alpha val="4157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raphik Regular"/>
              <a:ea typeface="+mn-ea"/>
              <a:cs typeface="+mn-cs"/>
            </a:endParaRPr>
          </a:p>
        </p:txBody>
      </p:sp>
      <p:sp>
        <p:nvSpPr>
          <p:cNvPr id="16" name="bg object 20">
            <a:extLst>
              <a:ext uri="{FF2B5EF4-FFF2-40B4-BE49-F238E27FC236}">
                <a16:creationId xmlns:a16="http://schemas.microsoft.com/office/drawing/2014/main" id="{27652D04-F5B7-8700-999D-379F9D4897BC}"/>
              </a:ext>
            </a:extLst>
          </p:cNvPr>
          <p:cNvSpPr/>
          <p:nvPr/>
        </p:nvSpPr>
        <p:spPr>
          <a:xfrm>
            <a:off x="7258600" y="140835"/>
            <a:ext cx="4622102" cy="1757381"/>
          </a:xfrm>
          <a:custGeom>
            <a:avLst/>
            <a:gdLst/>
            <a:ahLst/>
            <a:cxnLst/>
            <a:rect l="l" t="t" r="r" b="b"/>
            <a:pathLst>
              <a:path w="4934584" h="1501775">
                <a:moveTo>
                  <a:pt x="4934318" y="0"/>
                </a:moveTo>
                <a:lnTo>
                  <a:pt x="0" y="0"/>
                </a:lnTo>
                <a:lnTo>
                  <a:pt x="0" y="1501762"/>
                </a:lnTo>
                <a:lnTo>
                  <a:pt x="4934318" y="1501762"/>
                </a:lnTo>
                <a:lnTo>
                  <a:pt x="4934318" y="0"/>
                </a:lnTo>
                <a:close/>
              </a:path>
            </a:pathLst>
          </a:custGeom>
          <a:solidFill>
            <a:srgbClr val="5D162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Graphik Regular"/>
              <a:ea typeface="+mn-ea"/>
              <a:cs typeface="+mn-cs"/>
            </a:endParaRPr>
          </a:p>
        </p:txBody>
      </p:sp>
      <p:sp>
        <p:nvSpPr>
          <p:cNvPr id="4" name="object 2">
            <a:extLst>
              <a:ext uri="{FF2B5EF4-FFF2-40B4-BE49-F238E27FC236}">
                <a16:creationId xmlns:a16="http://schemas.microsoft.com/office/drawing/2014/main" id="{526D82E3-8B39-FF2D-0B47-1AD051136C12}"/>
              </a:ext>
            </a:extLst>
          </p:cNvPr>
          <p:cNvSpPr txBox="1"/>
          <p:nvPr/>
        </p:nvSpPr>
        <p:spPr>
          <a:xfrm>
            <a:off x="7258600" y="172179"/>
            <a:ext cx="4622102" cy="1581202"/>
          </a:xfrm>
          <a:prstGeom prst="rect">
            <a:avLst/>
          </a:prstGeom>
        </p:spPr>
        <p:txBody>
          <a:bodyPr vert="horz" wrap="square" lIns="0" tIns="224790" rIns="0" bIns="0" rtlCol="0">
            <a:spAutoFit/>
          </a:bodyPr>
          <a:lstStyle/>
          <a:p>
            <a:pPr marL="0" marR="1536700" lvl="0" indent="-630555" algn="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ORED SEMINAR SERIES TELLING YOUR RESEARCH STORY: AMPLIFYING MSU</a:t>
            </a:r>
          </a:p>
        </p:txBody>
      </p:sp>
      <p:sp>
        <p:nvSpPr>
          <p:cNvPr id="8" name="object 6">
            <a:extLst>
              <a:ext uri="{FF2B5EF4-FFF2-40B4-BE49-F238E27FC236}">
                <a16:creationId xmlns:a16="http://schemas.microsoft.com/office/drawing/2014/main" id="{C8E7BB7F-56F3-ADA5-1DFE-34AABF2FF7FD}"/>
              </a:ext>
            </a:extLst>
          </p:cNvPr>
          <p:cNvSpPr txBox="1"/>
          <p:nvPr/>
        </p:nvSpPr>
        <p:spPr>
          <a:xfrm>
            <a:off x="311298" y="441664"/>
            <a:ext cx="2490091" cy="539891"/>
          </a:xfrm>
          <a:prstGeom prst="rect">
            <a:avLst/>
          </a:prstGeom>
        </p:spPr>
        <p:txBody>
          <a:bodyPr vert="horz" wrap="square" lIns="0" tIns="16510" rIns="0" bIns="0" rtlCol="0">
            <a:spAutoFit/>
          </a:bodyPr>
          <a:lstStyle/>
          <a:p>
            <a:pPr marL="12700" marR="0" lvl="0" indent="0" algn="l" defTabSz="914400" rtl="0" eaLnBrk="1" fontAlgn="auto" latinLnBrk="0" hangingPunct="1">
              <a:lnSpc>
                <a:spcPct val="100000"/>
              </a:lnSpc>
              <a:spcBef>
                <a:spcPts val="130"/>
              </a:spcBef>
              <a:spcAft>
                <a:spcPts val="0"/>
              </a:spcAft>
              <a:buClrTx/>
              <a:buSzTx/>
              <a:buFontTx/>
              <a:buNone/>
              <a:tabLst/>
              <a:defRPr/>
            </a:pPr>
            <a:r>
              <a:rPr kumimoji="0" lang="en-US" sz="3400" b="0" i="0" u="none" strike="noStrike" kern="1200" cap="none" spc="-10" normalizeH="0" baseline="0" noProof="0" dirty="0">
                <a:ln>
                  <a:noFill/>
                </a:ln>
                <a:solidFill>
                  <a:srgbClr val="FFFFFF"/>
                </a:solidFill>
                <a:effectLst/>
                <a:uLnTx/>
                <a:uFillTx/>
                <a:latin typeface="MSUBulldogRevised"/>
                <a:ea typeface="+mn-ea"/>
                <a:cs typeface="MSUBulldogRevised"/>
              </a:rPr>
              <a:t>09</a:t>
            </a:r>
            <a:r>
              <a:rPr kumimoji="0" sz="3400" b="0" i="0" u="none" strike="noStrike" kern="1200" cap="none" spc="-10" normalizeH="0" baseline="0" noProof="0" dirty="0">
                <a:ln>
                  <a:noFill/>
                </a:ln>
                <a:solidFill>
                  <a:srgbClr val="FFFFFF"/>
                </a:solidFill>
                <a:effectLst/>
                <a:uLnTx/>
                <a:uFillTx/>
                <a:latin typeface="MSUBulldogRevised"/>
                <a:ea typeface="+mn-ea"/>
                <a:cs typeface="MSUBulldogRevised"/>
              </a:rPr>
              <a:t>.</a:t>
            </a:r>
            <a:r>
              <a:rPr kumimoji="0" lang="en-US" sz="3400" b="0" i="0" u="none" strike="noStrike" kern="1200" cap="none" spc="-10" normalizeH="0" baseline="0" noProof="0" dirty="0">
                <a:ln>
                  <a:noFill/>
                </a:ln>
                <a:solidFill>
                  <a:srgbClr val="FFFFFF"/>
                </a:solidFill>
                <a:effectLst/>
                <a:uLnTx/>
                <a:uFillTx/>
                <a:latin typeface="MSUBulldogRevised"/>
                <a:ea typeface="+mn-ea"/>
                <a:cs typeface="MSUBulldogRevised"/>
              </a:rPr>
              <a:t>06</a:t>
            </a:r>
            <a:r>
              <a:rPr kumimoji="0" sz="3400" b="0" i="0" u="none" strike="noStrike" kern="1200" cap="none" spc="-10" normalizeH="0" baseline="0" noProof="0" dirty="0">
                <a:ln>
                  <a:noFill/>
                </a:ln>
                <a:solidFill>
                  <a:srgbClr val="FFFFFF"/>
                </a:solidFill>
                <a:effectLst/>
                <a:uLnTx/>
                <a:uFillTx/>
                <a:latin typeface="MSUBulldogRevised"/>
                <a:ea typeface="+mn-ea"/>
                <a:cs typeface="MSUBulldogRevised"/>
              </a:rPr>
              <a:t>.202</a:t>
            </a:r>
            <a:r>
              <a:rPr kumimoji="0" lang="en-US" sz="3400" b="0" i="0" u="none" strike="noStrike" kern="1200" cap="none" spc="-10" normalizeH="0" baseline="0" noProof="0" dirty="0">
                <a:ln>
                  <a:noFill/>
                </a:ln>
                <a:solidFill>
                  <a:srgbClr val="FFFFFF"/>
                </a:solidFill>
                <a:effectLst/>
                <a:uLnTx/>
                <a:uFillTx/>
                <a:latin typeface="MSUBulldogRevised"/>
                <a:ea typeface="+mn-ea"/>
                <a:cs typeface="MSUBulldogRevised"/>
              </a:rPr>
              <a:t>3</a:t>
            </a:r>
            <a:endParaRPr kumimoji="0" sz="3400" b="0" i="0" u="none" strike="noStrike" kern="1200" cap="none" spc="0" normalizeH="0" baseline="0" noProof="0" dirty="0">
              <a:ln>
                <a:noFill/>
              </a:ln>
              <a:solidFill>
                <a:srgbClr val="FFFFFF"/>
              </a:solidFill>
              <a:effectLst/>
              <a:uLnTx/>
              <a:uFillTx/>
              <a:latin typeface="MSUBulldogRevised"/>
              <a:ea typeface="+mn-ea"/>
              <a:cs typeface="MSUBulldogRevised"/>
            </a:endParaRPr>
          </a:p>
        </p:txBody>
      </p:sp>
      <p:sp>
        <p:nvSpPr>
          <p:cNvPr id="9" name="object 7">
            <a:extLst>
              <a:ext uri="{FF2B5EF4-FFF2-40B4-BE49-F238E27FC236}">
                <a16:creationId xmlns:a16="http://schemas.microsoft.com/office/drawing/2014/main" id="{87F19879-CE2F-1CE0-D1F8-D5B97786EEF8}"/>
              </a:ext>
            </a:extLst>
          </p:cNvPr>
          <p:cNvSpPr txBox="1"/>
          <p:nvPr/>
        </p:nvSpPr>
        <p:spPr>
          <a:xfrm>
            <a:off x="292107" y="990058"/>
            <a:ext cx="2052955" cy="1382301"/>
          </a:xfrm>
          <a:prstGeom prst="rect">
            <a:avLst/>
          </a:prstGeom>
        </p:spPr>
        <p:txBody>
          <a:bodyPr vert="horz" wrap="square" lIns="0" tIns="12065" rIns="0" bIns="0" rtlCol="0">
            <a:spAutoFit/>
          </a:bodyPr>
          <a:lstStyle/>
          <a:p>
            <a:pPr marL="12700" marR="5080" lvl="0" indent="0" algn="l" defTabSz="914400" rtl="0" eaLnBrk="1" fontAlgn="auto" latinLnBrk="0" hangingPunct="1">
              <a:lnSpc>
                <a:spcPct val="100899"/>
              </a:lnSpc>
              <a:spcBef>
                <a:spcPts val="95"/>
              </a:spcBef>
              <a:spcAft>
                <a:spcPts val="0"/>
              </a:spcAft>
              <a:buClrTx/>
              <a:buSzTx/>
              <a:buFontTx/>
              <a:buNone/>
              <a:tabLst/>
              <a:defRPr/>
            </a:pPr>
            <a:r>
              <a:rPr kumimoji="0" lang="en-US" sz="1750" b="1" i="0" u="none" strike="noStrike" kern="1200" cap="none" spc="-1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Colvard Student Union </a:t>
            </a:r>
          </a:p>
          <a:p>
            <a:pPr marL="12700" marR="5080" lvl="0" indent="0" algn="l" defTabSz="914400" rtl="0" eaLnBrk="1" fontAlgn="auto" latinLnBrk="0" hangingPunct="1">
              <a:lnSpc>
                <a:spcPct val="100899"/>
              </a:lnSpc>
              <a:spcBef>
                <a:spcPts val="95"/>
              </a:spcBef>
              <a:spcAft>
                <a:spcPts val="0"/>
              </a:spcAft>
              <a:buClrTx/>
              <a:buSzTx/>
              <a:buFontTx/>
              <a:buNone/>
              <a:tabLst/>
              <a:defRPr/>
            </a:pPr>
            <a:r>
              <a:rPr kumimoji="0" lang="en-US" sz="1750" b="1" i="0" u="none" strike="noStrike" kern="1200" cap="none" spc="-1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Fowlkes Auditorium</a:t>
            </a:r>
          </a:p>
          <a:p>
            <a:pPr marL="12700" marR="0" lvl="0" indent="0" algn="l" defTabSz="914400" rtl="0" eaLnBrk="1" fontAlgn="auto" latinLnBrk="0" hangingPunct="1">
              <a:lnSpc>
                <a:spcPct val="100000"/>
              </a:lnSpc>
              <a:spcBef>
                <a:spcPts val="20"/>
              </a:spcBef>
              <a:spcAft>
                <a:spcPts val="0"/>
              </a:spcAft>
              <a:buClrTx/>
              <a:buSzTx/>
              <a:buFontTx/>
              <a:buNone/>
              <a:tabLst/>
              <a:defRPr/>
            </a:pPr>
            <a:r>
              <a:rPr kumimoji="0" lang="en-US" sz="1750" b="1" i="0" u="none" strike="noStrike" kern="1200" cap="none" spc="-65"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2—4 p.m.</a:t>
            </a:r>
            <a:endParaRPr kumimoji="0" lang="en-US" sz="175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 name="object 8">
            <a:extLst>
              <a:ext uri="{FF2B5EF4-FFF2-40B4-BE49-F238E27FC236}">
                <a16:creationId xmlns:a16="http://schemas.microsoft.com/office/drawing/2014/main" id="{88B07564-E837-9423-AE1B-FF2FA15C06C2}"/>
              </a:ext>
            </a:extLst>
          </p:cNvPr>
          <p:cNvSpPr txBox="1"/>
          <p:nvPr/>
        </p:nvSpPr>
        <p:spPr>
          <a:xfrm>
            <a:off x="8208319" y="1995404"/>
            <a:ext cx="4047584" cy="4765407"/>
          </a:xfrm>
          <a:prstGeom prst="rect">
            <a:avLst/>
          </a:prstGeom>
        </p:spPr>
        <p:txBody>
          <a:bodyPr vert="horz" wrap="square" lIns="0" tIns="165100" rIns="0" bIns="0" rtlCol="0">
            <a:spAutoFit/>
          </a:bodyPr>
          <a:lstStyle/>
          <a:p>
            <a:pPr marL="240665" marR="0" lvl="0" indent="-228600" algn="l" defTabSz="914400" rtl="0" eaLnBrk="1" fontAlgn="auto" latinLnBrk="0" hangingPunct="1">
              <a:lnSpc>
                <a:spcPct val="100000"/>
              </a:lnSpc>
              <a:spcBef>
                <a:spcPts val="1300"/>
              </a:spcBef>
              <a:spcAft>
                <a:spcPts val="0"/>
              </a:spcAft>
              <a:buClrTx/>
              <a:buSzTx/>
              <a:buFont typeface="Times New Roman"/>
              <a:buChar char="▪"/>
              <a:tabLst>
                <a:tab pos="240665" algn="l"/>
                <a:tab pos="241300" algn="l"/>
              </a:tabLst>
              <a:defRPr/>
            </a:pPr>
            <a:r>
              <a:rPr kumimoji="0" lang="en-US"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AMPLIFYING MSU  </a:t>
            </a:r>
          </a:p>
          <a:p>
            <a:pPr marL="697865" lvl="1" indent="-228600">
              <a:spcBef>
                <a:spcPts val="1300"/>
              </a:spcBef>
              <a:buFont typeface="Times New Roman"/>
              <a:buChar char="▪"/>
              <a:tabLst>
                <a:tab pos="240665" algn="l"/>
                <a:tab pos="241300" algn="l"/>
              </a:tabLst>
              <a:defRPr/>
            </a:pPr>
            <a:r>
              <a:rPr kumimoji="0" lang="en-US"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Telling Our Story</a:t>
            </a:r>
            <a:endParaRPr kumimoji="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697865" marR="1010919" lvl="1" indent="-228600">
              <a:spcBef>
                <a:spcPts val="1195"/>
              </a:spcBef>
              <a:buFont typeface="Times New Roman"/>
              <a:buChar char="▪"/>
              <a:tabLst>
                <a:tab pos="240665" algn="l"/>
                <a:tab pos="241300" algn="l"/>
              </a:tabLst>
              <a:defRPr/>
            </a:pPr>
            <a:r>
              <a:rPr lang="en-US" b="1" dirty="0">
                <a:solidFill>
                  <a:srgbClr val="FFFFFF"/>
                </a:solidFill>
                <a:latin typeface="Open Sans" panose="020B0606030504020204" pitchFamily="34" charset="0"/>
                <a:ea typeface="Open Sans" panose="020B0606030504020204" pitchFamily="34" charset="0"/>
                <a:cs typeface="Open Sans" panose="020B0606030504020204" pitchFamily="34" charset="0"/>
              </a:rPr>
              <a:t>What is a Brand, Anyway?</a:t>
            </a:r>
          </a:p>
          <a:p>
            <a:pPr marL="697865" marR="1010919" lvl="1" indent="-228600">
              <a:spcBef>
                <a:spcPts val="1195"/>
              </a:spcBef>
              <a:buFont typeface="Times New Roman"/>
              <a:buChar char="▪"/>
              <a:tabLst>
                <a:tab pos="240665" algn="l"/>
                <a:tab pos="241300" algn="l"/>
              </a:tabLst>
              <a:defRPr/>
            </a:pPr>
            <a:r>
              <a:rPr lang="en-US" b="1" dirty="0">
                <a:solidFill>
                  <a:srgbClr val="FFFFFF"/>
                </a:solidFill>
                <a:latin typeface="Open Sans" panose="020B0606030504020204" pitchFamily="34" charset="0"/>
                <a:ea typeface="Open Sans" panose="020B0606030504020204" pitchFamily="34" charset="0"/>
                <a:cs typeface="Open Sans" panose="020B0606030504020204" pitchFamily="34" charset="0"/>
              </a:rPr>
              <a:t>Our Purpose and Promise, Video Style </a:t>
            </a:r>
          </a:p>
          <a:p>
            <a:pPr marL="697865" marR="1010919" lvl="1" indent="-228600">
              <a:spcBef>
                <a:spcPts val="1195"/>
              </a:spcBef>
              <a:buFont typeface="Times New Roman"/>
              <a:buChar char="▪"/>
              <a:tabLst>
                <a:tab pos="240665" algn="l"/>
                <a:tab pos="241300" algn="l"/>
              </a:tabLst>
              <a:defRPr/>
            </a:pPr>
            <a:r>
              <a:rPr lang="en-US" b="1" dirty="0">
                <a:solidFill>
                  <a:srgbClr val="FFFFFF"/>
                </a:solidFill>
                <a:latin typeface="Open Sans" panose="020B0606030504020204" pitchFamily="34" charset="0"/>
                <a:ea typeface="Open Sans" panose="020B0606030504020204" pitchFamily="34" charset="0"/>
                <a:cs typeface="Open Sans" panose="020B0606030504020204" pitchFamily="34" charset="0"/>
              </a:rPr>
              <a:t>Integrated Messaging</a:t>
            </a:r>
          </a:p>
          <a:p>
            <a:pPr marL="697865" marR="1010919" lvl="1" indent="-228600">
              <a:spcBef>
                <a:spcPts val="1195"/>
              </a:spcBef>
              <a:buFont typeface="Times New Roman"/>
              <a:buChar char="▪"/>
              <a:tabLst>
                <a:tab pos="240665" algn="l"/>
                <a:tab pos="241300" algn="l"/>
              </a:tabLst>
              <a:defRPr/>
            </a:pPr>
            <a:r>
              <a:rPr lang="en-US" b="1" dirty="0">
                <a:solidFill>
                  <a:srgbClr val="FFFFFF"/>
                </a:solidFill>
                <a:latin typeface="Open Sans" panose="020B0606030504020204" pitchFamily="34" charset="0"/>
                <a:ea typeface="Open Sans" panose="020B0606030504020204" pitchFamily="34" charset="0"/>
                <a:cs typeface="Open Sans" panose="020B0606030504020204" pitchFamily="34" charset="0"/>
              </a:rPr>
              <a:t>Consistency Is Key</a:t>
            </a:r>
          </a:p>
          <a:p>
            <a:pPr marL="697865" marR="1010919" lvl="1" indent="-228600">
              <a:spcBef>
                <a:spcPts val="1195"/>
              </a:spcBef>
              <a:buFont typeface="Times New Roman"/>
              <a:buChar char="▪"/>
              <a:tabLst>
                <a:tab pos="240665" algn="l"/>
                <a:tab pos="241300" algn="l"/>
              </a:tabLst>
              <a:defRPr/>
            </a:pPr>
            <a:r>
              <a:rPr lang="en-US" b="1" dirty="0">
                <a:solidFill>
                  <a:srgbClr val="FFFFFF"/>
                </a:solidFill>
                <a:latin typeface="Open Sans" panose="020B0606030504020204" pitchFamily="34" charset="0"/>
                <a:ea typeface="Open Sans" panose="020B0606030504020204" pitchFamily="34" charset="0"/>
                <a:cs typeface="Open Sans" panose="020B0606030504020204" pitchFamily="34" charset="0"/>
              </a:rPr>
              <a:t> Voice</a:t>
            </a:r>
          </a:p>
          <a:p>
            <a:pPr marL="697865" marR="1010919" lvl="1" indent="-228600">
              <a:spcBef>
                <a:spcPts val="1195"/>
              </a:spcBef>
              <a:buFont typeface="Times New Roman"/>
              <a:buChar char="▪"/>
              <a:tabLst>
                <a:tab pos="240665" algn="l"/>
                <a:tab pos="241300" algn="l"/>
              </a:tabLst>
              <a:defRPr/>
            </a:pPr>
            <a:r>
              <a:rPr lang="en-US" b="1" dirty="0">
                <a:solidFill>
                  <a:srgbClr val="FFFFFF"/>
                </a:solidFill>
                <a:latin typeface="Open Sans" panose="020B0606030504020204" pitchFamily="34" charset="0"/>
                <a:ea typeface="Open Sans" panose="020B0606030504020204" pitchFamily="34" charset="0"/>
                <a:cs typeface="Open Sans" panose="020B0606030504020204" pitchFamily="34" charset="0"/>
              </a:rPr>
              <a:t>Messaging</a:t>
            </a:r>
          </a:p>
          <a:p>
            <a:pPr marL="240665" marR="0" lvl="0" indent="-228600" algn="l" defTabSz="914400" rtl="0" eaLnBrk="1" fontAlgn="auto" latinLnBrk="0" hangingPunct="1">
              <a:lnSpc>
                <a:spcPct val="100000"/>
              </a:lnSpc>
              <a:spcBef>
                <a:spcPts val="1200"/>
              </a:spcBef>
              <a:spcAft>
                <a:spcPts val="0"/>
              </a:spcAft>
              <a:buClrTx/>
              <a:buSzTx/>
              <a:buFont typeface="Times New Roman"/>
              <a:buChar char="▪"/>
              <a:tabLst>
                <a:tab pos="240665" algn="l"/>
                <a:tab pos="241300" algn="l"/>
              </a:tabLst>
              <a:defRPr/>
            </a:pPr>
            <a:endParaRPr kumimoji="0" lang="en-US" sz="20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 name="bg object 16">
            <a:extLst>
              <a:ext uri="{FF2B5EF4-FFF2-40B4-BE49-F238E27FC236}">
                <a16:creationId xmlns:a16="http://schemas.microsoft.com/office/drawing/2014/main" id="{8FA147EE-9707-E19C-08FB-40AC5322E21B}"/>
              </a:ext>
            </a:extLst>
          </p:cNvPr>
          <p:cNvSpPr/>
          <p:nvPr/>
        </p:nvSpPr>
        <p:spPr>
          <a:xfrm>
            <a:off x="0" y="5622324"/>
            <a:ext cx="4510216" cy="938855"/>
          </a:xfrm>
          <a:custGeom>
            <a:avLst/>
            <a:gdLst/>
            <a:ahLst/>
            <a:cxnLst/>
            <a:rect l="l" t="t" r="r" b="b"/>
            <a:pathLst>
              <a:path w="7772400" h="1071245">
                <a:moveTo>
                  <a:pt x="7772400" y="0"/>
                </a:moveTo>
                <a:lnTo>
                  <a:pt x="0" y="0"/>
                </a:lnTo>
                <a:lnTo>
                  <a:pt x="0" y="1070648"/>
                </a:lnTo>
                <a:lnTo>
                  <a:pt x="7772400" y="1070648"/>
                </a:lnTo>
                <a:lnTo>
                  <a:pt x="7772400" y="0"/>
                </a:lnTo>
                <a:close/>
              </a:path>
            </a:pathLst>
          </a:custGeom>
          <a:solidFill>
            <a:srgbClr val="5D162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Graphik Regular"/>
              <a:ea typeface="+mn-ea"/>
              <a:cs typeface="+mn-cs"/>
            </a:endParaRPr>
          </a:p>
        </p:txBody>
      </p:sp>
      <p:pic>
        <p:nvPicPr>
          <p:cNvPr id="14" name="bg object 18">
            <a:extLst>
              <a:ext uri="{FF2B5EF4-FFF2-40B4-BE49-F238E27FC236}">
                <a16:creationId xmlns:a16="http://schemas.microsoft.com/office/drawing/2014/main" id="{4239B598-0987-0705-266F-4CF33C6894BE}"/>
              </a:ext>
            </a:extLst>
          </p:cNvPr>
          <p:cNvPicPr/>
          <p:nvPr/>
        </p:nvPicPr>
        <p:blipFill>
          <a:blip r:embed="rId4" cstate="print"/>
          <a:stretch>
            <a:fillRect/>
          </a:stretch>
        </p:blipFill>
        <p:spPr>
          <a:xfrm>
            <a:off x="543760" y="5806145"/>
            <a:ext cx="3571039" cy="610191"/>
          </a:xfrm>
          <a:prstGeom prst="rect">
            <a:avLst/>
          </a:prstGeom>
        </p:spPr>
      </p:pic>
    </p:spTree>
    <p:extLst>
      <p:ext uri="{BB962C8B-B14F-4D97-AF65-F5344CB8AC3E}">
        <p14:creationId xmlns:p14="http://schemas.microsoft.com/office/powerpoint/2010/main" val="3161486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AF5F8-37C8-421D-7087-6E96A377AF3D}"/>
              </a:ext>
            </a:extLst>
          </p:cNvPr>
          <p:cNvSpPr>
            <a:spLocks noGrp="1"/>
          </p:cNvSpPr>
          <p:nvPr>
            <p:ph idx="1"/>
          </p:nvPr>
        </p:nvSpPr>
        <p:spPr/>
        <p:txBody>
          <a:bodyPr>
            <a:normAutofit/>
          </a:bodyPr>
          <a:lstStyle/>
          <a:p>
            <a:r>
              <a:rPr lang="en-US" dirty="0">
                <a:latin typeface="Open Sans" panose="020B0606030504020204" pitchFamily="34" charset="0"/>
                <a:ea typeface="Open Sans" panose="020B0606030504020204" pitchFamily="34" charset="0"/>
                <a:cs typeface="Open Sans" panose="020B0606030504020204" pitchFamily="34" charset="0"/>
              </a:rPr>
              <a:t>MSU launches new branding campaign during Strategic Plan introduction event on April 11, 2023</a:t>
            </a:r>
          </a:p>
          <a:p>
            <a:r>
              <a:rPr lang="en-US" dirty="0">
                <a:latin typeface="Open Sans" panose="020B0606030504020204" pitchFamily="34" charset="0"/>
                <a:ea typeface="Open Sans" panose="020B0606030504020204" pitchFamily="34" charset="0"/>
                <a:cs typeface="Open Sans" panose="020B0606030504020204" pitchFamily="34" charset="0"/>
              </a:rPr>
              <a:t>Launch emphasizes newest tagline, “Taking Care of What Matters.” </a:t>
            </a:r>
          </a:p>
          <a:p>
            <a:endParaRPr lang="en-US" dirty="0"/>
          </a:p>
          <a:p>
            <a:endParaRPr lang="en-US" dirty="0"/>
          </a:p>
        </p:txBody>
      </p:sp>
      <p:pic>
        <p:nvPicPr>
          <p:cNvPr id="7" name="Picture 6" descr="A red sign with white text&#10;&#10;Description automatically generated">
            <a:extLst>
              <a:ext uri="{FF2B5EF4-FFF2-40B4-BE49-F238E27FC236}">
                <a16:creationId xmlns:a16="http://schemas.microsoft.com/office/drawing/2014/main" id="{D2430EE0-9ACD-61E4-4882-9F4CFB36D230}"/>
              </a:ext>
            </a:extLst>
          </p:cNvPr>
          <p:cNvPicPr>
            <a:picLocks noChangeAspect="1"/>
          </p:cNvPicPr>
          <p:nvPr/>
        </p:nvPicPr>
        <p:blipFill>
          <a:blip r:embed="rId3"/>
          <a:stretch>
            <a:fillRect/>
          </a:stretch>
        </p:blipFill>
        <p:spPr>
          <a:xfrm>
            <a:off x="6778751" y="4156706"/>
            <a:ext cx="4418803" cy="1424940"/>
          </a:xfrm>
          <a:prstGeom prst="rect">
            <a:avLst/>
          </a:prstGeom>
        </p:spPr>
      </p:pic>
      <p:pic>
        <p:nvPicPr>
          <p:cNvPr id="3" name="Picture 3" descr="A person standing at a podium&#10;&#10;Description automatically generated">
            <a:extLst>
              <a:ext uri="{FF2B5EF4-FFF2-40B4-BE49-F238E27FC236}">
                <a16:creationId xmlns:a16="http://schemas.microsoft.com/office/drawing/2014/main" id="{9630C200-BEBE-F59D-AFFC-B531D4FCBC0B}"/>
              </a:ext>
            </a:extLst>
          </p:cNvPr>
          <p:cNvPicPr>
            <a:picLocks noChangeAspect="1"/>
          </p:cNvPicPr>
          <p:nvPr/>
        </p:nvPicPr>
        <p:blipFill rotWithShape="1">
          <a:blip r:embed="rId4"/>
          <a:srcRect l="4162" r="-107"/>
          <a:stretch/>
        </p:blipFill>
        <p:spPr>
          <a:xfrm>
            <a:off x="0" y="978484"/>
            <a:ext cx="5824532" cy="4044583"/>
          </a:xfrm>
          <a:prstGeom prst="rect">
            <a:avLst/>
          </a:prstGeom>
        </p:spPr>
      </p:pic>
    </p:spTree>
    <p:extLst>
      <p:ext uri="{BB962C8B-B14F-4D97-AF65-F5344CB8AC3E}">
        <p14:creationId xmlns:p14="http://schemas.microsoft.com/office/powerpoint/2010/main" val="336823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a:extLst>
              <a:ext uri="{FF2B5EF4-FFF2-40B4-BE49-F238E27FC236}">
                <a16:creationId xmlns:a16="http://schemas.microsoft.com/office/drawing/2014/main" id="{B606A0EF-F21D-B987-A8FB-9BD9AC13877C}"/>
              </a:ext>
            </a:extLst>
          </p:cNvPr>
          <p:cNvSpPr txBox="1">
            <a:spLocks/>
          </p:cNvSpPr>
          <p:nvPr/>
        </p:nvSpPr>
        <p:spPr>
          <a:xfrm>
            <a:off x="277855" y="274639"/>
            <a:ext cx="11648205" cy="777413"/>
          </a:xfrm>
          <a:prstGeom prst="rect">
            <a:avLst/>
          </a:prstGeom>
        </p:spPr>
        <p:txBody>
          <a:bodyPr>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5D1724"/>
                </a:solidFill>
                <a:effectLst/>
                <a:uLnTx/>
                <a:uFillTx/>
                <a:latin typeface="Open Sans" panose="020B0606030504020204" pitchFamily="34" charset="0"/>
                <a:ea typeface="Open Sans" panose="020B0606030504020204" pitchFamily="34" charset="0"/>
                <a:cs typeface="Open Sans" panose="020B0606030504020204" pitchFamily="34" charset="0"/>
              </a:rPr>
              <a:t>Our Vision and Pillars</a:t>
            </a:r>
          </a:p>
        </p:txBody>
      </p:sp>
      <p:sp>
        <p:nvSpPr>
          <p:cNvPr id="6" name="TextBox 5">
            <a:extLst>
              <a:ext uri="{FF2B5EF4-FFF2-40B4-BE49-F238E27FC236}">
                <a16:creationId xmlns:a16="http://schemas.microsoft.com/office/drawing/2014/main" id="{1A942E19-C47E-5869-7CE7-83C802CD9D05}"/>
              </a:ext>
            </a:extLst>
          </p:cNvPr>
          <p:cNvSpPr txBox="1"/>
          <p:nvPr/>
        </p:nvSpPr>
        <p:spPr>
          <a:xfrm>
            <a:off x="277855" y="1174531"/>
            <a:ext cx="11656642" cy="1031051"/>
          </a:xfrm>
          <a:prstGeom prst="rect">
            <a:avLst/>
          </a:prstGeom>
          <a:noFill/>
        </p:spPr>
        <p:txBody>
          <a:bodyPr wrap="square">
            <a:spAutoFit/>
          </a:bodyPr>
          <a:lstStyle/>
          <a:p>
            <a:pPr marL="0" marR="0" lvl="0" indent="0" algn="ctr" defTabSz="914354"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solidFill>
                  <a:srgbClr val="5D1725"/>
                </a:solidFill>
                <a:effectLst/>
                <a:uLnTx/>
                <a:uFillTx/>
                <a:latin typeface="Open Sans" panose="020B0606030504020204" pitchFamily="34" charset="0"/>
                <a:ea typeface="Open Sans" panose="020B0606030504020204" pitchFamily="34" charset="0"/>
                <a:cs typeface="Open Sans" panose="020B0606030504020204" pitchFamily="34" charset="0"/>
              </a:rPr>
              <a:t>At Mississippi State, we’re redefining the role of a land-grant university. We provide an innovative, hands-on learning experience, </a:t>
            </a:r>
            <a:r>
              <a:rPr kumimoji="0" lang="en-US" sz="14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en-US" sz="1400" b="1" i="0" u="none" strike="noStrike" kern="1200" cap="none" spc="0" normalizeH="0" baseline="0" noProof="0" dirty="0">
                <a:ln>
                  <a:noFill/>
                </a:ln>
                <a:solidFill>
                  <a:srgbClr val="5D1725"/>
                </a:solidFill>
                <a:effectLst/>
                <a:uLnTx/>
                <a:uFillTx/>
                <a:latin typeface="Open Sans" panose="020B0606030504020204" pitchFamily="34" charset="0"/>
                <a:ea typeface="Open Sans" panose="020B0606030504020204" pitchFamily="34" charset="0"/>
                <a:cs typeface="Open Sans" panose="020B0606030504020204" pitchFamily="34" charset="0"/>
              </a:rPr>
              <a:t>meeting all students where they are and equipping them for a world that needs their talent. We’re working to help our communities prosper while exploring cutting-edge solutions to the world’s biggest challenges. </a:t>
            </a:r>
          </a:p>
          <a:p>
            <a:pPr marL="0" marR="0" lvl="0" indent="0" algn="ctr" defTabSz="914354"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solidFill>
                  <a:srgbClr val="5D1725"/>
                </a:solidFill>
                <a:effectLst/>
                <a:uLnTx/>
                <a:uFillTx/>
                <a:latin typeface="Open Sans" panose="020B0606030504020204" pitchFamily="34" charset="0"/>
                <a:ea typeface="Open Sans" panose="020B0606030504020204" pitchFamily="34" charset="0"/>
                <a:cs typeface="Open Sans" panose="020B0606030504020204" pitchFamily="34" charset="0"/>
              </a:rPr>
              <a:t>Together, we’re taking care of what matters in the 21st century – starting in our own backyard.</a:t>
            </a:r>
          </a:p>
        </p:txBody>
      </p:sp>
      <p:sp>
        <p:nvSpPr>
          <p:cNvPr id="8" name="TextBox 7">
            <a:extLst>
              <a:ext uri="{FF2B5EF4-FFF2-40B4-BE49-F238E27FC236}">
                <a16:creationId xmlns:a16="http://schemas.microsoft.com/office/drawing/2014/main" id="{D5528D45-E60A-2ADE-55F3-E50A6163C205}"/>
              </a:ext>
            </a:extLst>
          </p:cNvPr>
          <p:cNvSpPr txBox="1"/>
          <p:nvPr/>
        </p:nvSpPr>
        <p:spPr>
          <a:xfrm>
            <a:off x="277855" y="2865923"/>
            <a:ext cx="2199289" cy="150810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D1725"/>
                </a:solidFill>
                <a:effectLst/>
                <a:uLnTx/>
                <a:uFillTx/>
                <a:latin typeface="Open Sans" panose="020B0606030504020204" pitchFamily="34" charset="0"/>
                <a:ea typeface="Open Sans" panose="020B0606030504020204" pitchFamily="34" charset="0"/>
                <a:cs typeface="Open Sans" panose="020B0606030504020204" pitchFamily="34" charset="0"/>
              </a:rPr>
              <a:t>SERVE THE WHOLE STUDENT</a:t>
            </a:r>
          </a:p>
          <a:p>
            <a:pPr marL="0" marR="0" lvl="0" indent="0" algn="ctr" defTabSz="914354"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Help students thrive through innovative academic programs and memorable experiences while ensuring a holistic focus on student well-being</a:t>
            </a:r>
          </a:p>
        </p:txBody>
      </p:sp>
      <p:sp>
        <p:nvSpPr>
          <p:cNvPr id="10" name="TextBox 9">
            <a:extLst>
              <a:ext uri="{FF2B5EF4-FFF2-40B4-BE49-F238E27FC236}">
                <a16:creationId xmlns:a16="http://schemas.microsoft.com/office/drawing/2014/main" id="{5CDD7F9F-4D4E-27D4-6467-6173AC72DB28}"/>
              </a:ext>
            </a:extLst>
          </p:cNvPr>
          <p:cNvSpPr txBox="1"/>
          <p:nvPr/>
        </p:nvSpPr>
        <p:spPr>
          <a:xfrm>
            <a:off x="2630044" y="2865923"/>
            <a:ext cx="2203704" cy="15087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D1725"/>
                </a:solidFill>
                <a:effectLst/>
                <a:uLnTx/>
                <a:uFillTx/>
                <a:latin typeface="Open Sans" panose="020B0606030504020204" pitchFamily="34" charset="0"/>
                <a:ea typeface="Open Sans" panose="020B0606030504020204" pitchFamily="34" charset="0"/>
                <a:cs typeface="Open Sans" panose="020B0606030504020204" pitchFamily="34" charset="0"/>
              </a:rPr>
              <a:t>STRENGTHEN OUR</a:t>
            </a: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D1725"/>
                </a:solidFill>
                <a:effectLst/>
                <a:uLnTx/>
                <a:uFillTx/>
                <a:latin typeface="Open Sans" panose="020B0606030504020204" pitchFamily="34" charset="0"/>
                <a:ea typeface="Open Sans" panose="020B0606030504020204" pitchFamily="34" charset="0"/>
                <a:cs typeface="Open Sans" panose="020B0606030504020204" pitchFamily="34" charset="0"/>
              </a:rPr>
              <a:t>BONDS</a:t>
            </a:r>
          </a:p>
          <a:p>
            <a:pPr marL="0" marR="0" lvl="0" indent="0" algn="ctr" defTabSz="914354" rtl="0" eaLnBrk="1" fontAlgn="auto" latinLnBrk="0" hangingPunct="1">
              <a:lnSpc>
                <a:spcPct val="100000"/>
              </a:lnSpc>
              <a:spcBef>
                <a:spcPts val="600"/>
              </a:spcBef>
              <a:spcAft>
                <a:spcPts val="0"/>
              </a:spcAft>
              <a:buClrTx/>
              <a:buSzTx/>
              <a:buFontTx/>
              <a:buNone/>
              <a:tabLst/>
              <a:defRPr/>
            </a:pPr>
            <a:r>
              <a:rPr kumimoji="0" lang="en-US" sz="1100" i="0" u="none" strike="noStrike" kern="120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G</a:t>
            </a:r>
            <a:r>
              <a:rPr kumimoji="0" lang="en-US" sz="1100" b="0" i="0" u="none" strike="noStrike" kern="120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row and nurture relationships that further enhance our vibrant community</a:t>
            </a:r>
          </a:p>
        </p:txBody>
      </p:sp>
      <p:sp>
        <p:nvSpPr>
          <p:cNvPr id="12" name="TextBox 11">
            <a:extLst>
              <a:ext uri="{FF2B5EF4-FFF2-40B4-BE49-F238E27FC236}">
                <a16:creationId xmlns:a16="http://schemas.microsoft.com/office/drawing/2014/main" id="{B5459634-AD77-209D-6E4B-BCDC0649D103}"/>
              </a:ext>
            </a:extLst>
          </p:cNvPr>
          <p:cNvSpPr txBox="1"/>
          <p:nvPr/>
        </p:nvSpPr>
        <p:spPr>
          <a:xfrm>
            <a:off x="4994148" y="2865267"/>
            <a:ext cx="2203704" cy="150876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D1725"/>
                </a:solidFill>
                <a:effectLst/>
                <a:uLnTx/>
                <a:uFillTx/>
                <a:latin typeface="Open Sans" panose="020B0606030504020204" pitchFamily="34" charset="0"/>
                <a:ea typeface="Open Sans" panose="020B0606030504020204" pitchFamily="34" charset="0"/>
                <a:cs typeface="Open Sans" panose="020B0606030504020204" pitchFamily="34" charset="0"/>
              </a:rPr>
              <a:t>IGNITE</a:t>
            </a: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D1725"/>
                </a:solidFill>
                <a:effectLst/>
                <a:uLnTx/>
                <a:uFillTx/>
                <a:latin typeface="Open Sans" panose="020B0606030504020204" pitchFamily="34" charset="0"/>
                <a:ea typeface="Open Sans" panose="020B0606030504020204" pitchFamily="34" charset="0"/>
                <a:cs typeface="Open Sans" panose="020B0606030504020204" pitchFamily="34" charset="0"/>
              </a:rPr>
              <a:t>INNOVATION</a:t>
            </a:r>
          </a:p>
          <a:p>
            <a:pPr algn="ctr" defTabSz="914354">
              <a:spcBef>
                <a:spcPts val="600"/>
              </a:spcBef>
              <a:defRPr/>
            </a:pPr>
            <a:r>
              <a:rPr kumimoji="0" lang="en-US" sz="1100" b="0" i="0" u="none" strike="noStrike" kern="120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Foster life-changing research and creative endeavors to advance our society</a:t>
            </a:r>
          </a:p>
          <a:p>
            <a:pPr marL="0" marR="0" lvl="0" indent="0" algn="ctr" defTabSz="914354" rtl="0" eaLnBrk="1" fontAlgn="auto" latinLnBrk="0" hangingPunct="1">
              <a:lnSpc>
                <a:spcPct val="100000"/>
              </a:lnSpc>
              <a:spcBef>
                <a:spcPts val="600"/>
              </a:spcBef>
              <a:spcAft>
                <a:spcPts val="0"/>
              </a:spcAft>
              <a:buClrTx/>
              <a:buSzTx/>
              <a:buFontTx/>
              <a:buNone/>
              <a:tabLst/>
              <a:defRPr/>
            </a:pPr>
            <a:endParaRPr kumimoji="0" lang="en-US" sz="1100" b="0" i="0" u="none" strike="noStrike" kern="1200" cap="none" spc="0" normalizeH="0" baseline="0" noProof="0" dirty="0">
              <a:ln>
                <a:noFill/>
              </a:ln>
              <a:solidFill>
                <a:sysClr val="windowText" lastClr="000000"/>
              </a:solidFill>
              <a:effectLst/>
              <a:uLnTx/>
              <a:uFillTx/>
              <a:latin typeface="Palatino Linotype"/>
              <a:ea typeface="+mn-ea"/>
              <a:cs typeface="+mn-cs"/>
            </a:endParaRPr>
          </a:p>
          <a:p>
            <a:pPr marL="0" marR="0" lvl="0" indent="0" algn="ctr" defTabSz="914354" rtl="0" eaLnBrk="1" fontAlgn="auto" latinLnBrk="0" hangingPunct="1">
              <a:lnSpc>
                <a:spcPct val="100000"/>
              </a:lnSpc>
              <a:spcBef>
                <a:spcPts val="600"/>
              </a:spcBef>
              <a:spcAft>
                <a:spcPts val="0"/>
              </a:spcAft>
              <a:buClrTx/>
              <a:buSzTx/>
              <a:buFontTx/>
              <a:buNone/>
              <a:tabLst/>
              <a:defRPr/>
            </a:pPr>
            <a:endParaRPr kumimoji="0" lang="en-US" sz="1100" b="0" i="0" u="none" strike="noStrike" kern="1200" cap="none" spc="0" normalizeH="0" baseline="0" noProof="0" dirty="0">
              <a:ln>
                <a:noFill/>
              </a:ln>
              <a:solidFill>
                <a:sysClr val="windowText" lastClr="000000"/>
              </a:solidFill>
              <a:effectLst/>
              <a:uLnTx/>
              <a:uFillTx/>
              <a:latin typeface="Palatino Linotype"/>
              <a:ea typeface="+mn-ea"/>
              <a:cs typeface="+mn-cs"/>
            </a:endParaRPr>
          </a:p>
        </p:txBody>
      </p:sp>
      <p:sp>
        <p:nvSpPr>
          <p:cNvPr id="14" name="TextBox 13">
            <a:extLst>
              <a:ext uri="{FF2B5EF4-FFF2-40B4-BE49-F238E27FC236}">
                <a16:creationId xmlns:a16="http://schemas.microsoft.com/office/drawing/2014/main" id="{AF103A12-DC2B-260F-AD8F-94142D0C7D4D}"/>
              </a:ext>
            </a:extLst>
          </p:cNvPr>
          <p:cNvSpPr txBox="1"/>
          <p:nvPr/>
        </p:nvSpPr>
        <p:spPr>
          <a:xfrm>
            <a:off x="7358252" y="2865923"/>
            <a:ext cx="2203704" cy="15087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D1725"/>
                </a:solidFill>
                <a:effectLst/>
                <a:uLnTx/>
                <a:uFillTx/>
                <a:latin typeface="Open Sans" panose="020B0606030504020204" pitchFamily="34" charset="0"/>
                <a:ea typeface="Open Sans" panose="020B0606030504020204" pitchFamily="34" charset="0"/>
                <a:cs typeface="Open Sans" panose="020B0606030504020204" pitchFamily="34" charset="0"/>
              </a:rPr>
              <a:t>ELEVATE OUR COMMUNITY</a:t>
            </a:r>
          </a:p>
          <a:p>
            <a:pPr marL="0" marR="0" lvl="0" indent="0" algn="ctr" defTabSz="914354"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Serve our communities with the knowledge and experience that address critical challenges and unique opportunities</a:t>
            </a:r>
          </a:p>
        </p:txBody>
      </p:sp>
      <p:sp>
        <p:nvSpPr>
          <p:cNvPr id="16" name="TextBox 15">
            <a:extLst>
              <a:ext uri="{FF2B5EF4-FFF2-40B4-BE49-F238E27FC236}">
                <a16:creationId xmlns:a16="http://schemas.microsoft.com/office/drawing/2014/main" id="{C8CC2EAB-FCBF-9E4B-4AA6-E8342AD48B31}"/>
              </a:ext>
            </a:extLst>
          </p:cNvPr>
          <p:cNvSpPr txBox="1"/>
          <p:nvPr/>
        </p:nvSpPr>
        <p:spPr>
          <a:xfrm>
            <a:off x="9722356" y="2865922"/>
            <a:ext cx="2203704" cy="150810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D1725"/>
                </a:solidFill>
                <a:effectLst/>
                <a:uLnTx/>
                <a:uFillTx/>
                <a:latin typeface="Open Sans" panose="020B0606030504020204" pitchFamily="34" charset="0"/>
                <a:ea typeface="Open Sans" panose="020B0606030504020204" pitchFamily="34" charset="0"/>
                <a:cs typeface="Open Sans" panose="020B0606030504020204" pitchFamily="34" charset="0"/>
              </a:rPr>
              <a:t>TELL OUR</a:t>
            </a: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D1725"/>
                </a:solidFill>
                <a:effectLst/>
                <a:uLnTx/>
                <a:uFillTx/>
                <a:latin typeface="Open Sans" panose="020B0606030504020204" pitchFamily="34" charset="0"/>
                <a:ea typeface="Open Sans" panose="020B0606030504020204" pitchFamily="34" charset="0"/>
                <a:cs typeface="Open Sans" panose="020B0606030504020204" pitchFamily="34" charset="0"/>
              </a:rPr>
              <a:t>STORY</a:t>
            </a:r>
          </a:p>
          <a:p>
            <a:pPr marL="0" marR="0" lvl="0" indent="0" algn="ctr" defTabSz="914354"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Grow awareness and shape the perception of MSU by amplifying the stories, impacts and excitement of our community</a:t>
            </a:r>
          </a:p>
        </p:txBody>
      </p:sp>
    </p:spTree>
    <p:extLst>
      <p:ext uri="{BB962C8B-B14F-4D97-AF65-F5344CB8AC3E}">
        <p14:creationId xmlns:p14="http://schemas.microsoft.com/office/powerpoint/2010/main" val="3371700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486F419-5011-E453-0D71-402492DDDAA6}"/>
              </a:ext>
            </a:extLst>
          </p:cNvPr>
          <p:cNvPicPr>
            <a:picLocks noGrp="1" noChangeAspect="1"/>
          </p:cNvPicPr>
          <p:nvPr>
            <p:ph idx="1"/>
          </p:nvPr>
        </p:nvPicPr>
        <p:blipFill>
          <a:blip r:embed="rId3"/>
          <a:stretch>
            <a:fillRect/>
          </a:stretch>
        </p:blipFill>
        <p:spPr>
          <a:xfrm>
            <a:off x="6416940" y="347663"/>
            <a:ext cx="4715933" cy="5305425"/>
          </a:xfrm>
          <a:prstGeom prst="rect">
            <a:avLst/>
          </a:prstGeom>
        </p:spPr>
      </p:pic>
      <p:sp>
        <p:nvSpPr>
          <p:cNvPr id="6" name="TextBox 5">
            <a:extLst>
              <a:ext uri="{FF2B5EF4-FFF2-40B4-BE49-F238E27FC236}">
                <a16:creationId xmlns:a16="http://schemas.microsoft.com/office/drawing/2014/main" id="{1C0AC757-AC42-16BE-DABB-F7B8E54DDEC2}"/>
              </a:ext>
            </a:extLst>
          </p:cNvPr>
          <p:cNvSpPr txBox="1"/>
          <p:nvPr/>
        </p:nvSpPr>
        <p:spPr>
          <a:xfrm>
            <a:off x="521208" y="1947672"/>
            <a:ext cx="4855464" cy="2308324"/>
          </a:xfrm>
          <a:prstGeom prst="rect">
            <a:avLst/>
          </a:prstGeom>
          <a:noFill/>
        </p:spPr>
        <p:txBody>
          <a:bodyPr wrap="square" rtlCol="0">
            <a:spAutoFit/>
          </a:bodyPr>
          <a:lstStyle/>
          <a:p>
            <a:endParaRPr lang="en-US" sz="2400" dirty="0">
              <a:solidFill>
                <a:srgbClr val="5D1525"/>
              </a:solidFill>
              <a:latin typeface="Open Sans" panose="020B0606030504020204" pitchFamily="34" charset="0"/>
              <a:ea typeface="Open Sans" panose="020B0606030504020204" pitchFamily="34" charset="0"/>
              <a:cs typeface="Open Sans" panose="020B0606030504020204" pitchFamily="34" charset="0"/>
            </a:endParaRPr>
          </a:p>
          <a:p>
            <a:r>
              <a:rPr lang="en-US" sz="2400" dirty="0">
                <a:solidFill>
                  <a:srgbClr val="5D1525"/>
                </a:solidFill>
                <a:latin typeface="Open Sans" panose="020B0606030504020204" pitchFamily="34" charset="0"/>
                <a:ea typeface="Open Sans" panose="020B0606030504020204" pitchFamily="34" charset="0"/>
                <a:cs typeface="Open Sans" panose="020B0606030504020204" pitchFamily="34" charset="0"/>
              </a:rPr>
              <a:t>Grow awareness</a:t>
            </a:r>
          </a:p>
          <a:p>
            <a:r>
              <a:rPr lang="en-US" sz="2400" dirty="0">
                <a:solidFill>
                  <a:srgbClr val="5D1525"/>
                </a:solidFill>
                <a:latin typeface="Open Sans" panose="020B0606030504020204" pitchFamily="34" charset="0"/>
                <a:ea typeface="Open Sans" panose="020B0606030504020204" pitchFamily="34" charset="0"/>
                <a:cs typeface="Open Sans" panose="020B0606030504020204" pitchFamily="34" charset="0"/>
              </a:rPr>
              <a:t>and shape the perception</a:t>
            </a:r>
          </a:p>
          <a:p>
            <a:r>
              <a:rPr lang="en-US" sz="2400" dirty="0">
                <a:solidFill>
                  <a:srgbClr val="5D1525"/>
                </a:solidFill>
                <a:latin typeface="Open Sans" panose="020B0606030504020204" pitchFamily="34" charset="0"/>
                <a:ea typeface="Open Sans" panose="020B0606030504020204" pitchFamily="34" charset="0"/>
                <a:cs typeface="Open Sans" panose="020B0606030504020204" pitchFamily="34" charset="0"/>
              </a:rPr>
              <a:t>of MSU by amplifying the</a:t>
            </a:r>
          </a:p>
          <a:p>
            <a:r>
              <a:rPr lang="en-US" sz="2400" dirty="0">
                <a:solidFill>
                  <a:srgbClr val="5D1525"/>
                </a:solidFill>
                <a:latin typeface="Open Sans" panose="020B0606030504020204" pitchFamily="34" charset="0"/>
                <a:ea typeface="Open Sans" panose="020B0606030504020204" pitchFamily="34" charset="0"/>
                <a:cs typeface="Open Sans" panose="020B0606030504020204" pitchFamily="34" charset="0"/>
              </a:rPr>
              <a:t>stories, impacts and</a:t>
            </a:r>
          </a:p>
          <a:p>
            <a:r>
              <a:rPr lang="en-US" sz="2400" dirty="0">
                <a:solidFill>
                  <a:srgbClr val="5D1525"/>
                </a:solidFill>
                <a:latin typeface="Open Sans" panose="020B0606030504020204" pitchFamily="34" charset="0"/>
                <a:ea typeface="Open Sans" panose="020B0606030504020204" pitchFamily="34" charset="0"/>
                <a:cs typeface="Open Sans" panose="020B0606030504020204" pitchFamily="34" charset="0"/>
              </a:rPr>
              <a:t>excitement of our community  </a:t>
            </a:r>
          </a:p>
        </p:txBody>
      </p:sp>
      <p:sp>
        <p:nvSpPr>
          <p:cNvPr id="7" name="Rectangle 6">
            <a:extLst>
              <a:ext uri="{FF2B5EF4-FFF2-40B4-BE49-F238E27FC236}">
                <a16:creationId xmlns:a16="http://schemas.microsoft.com/office/drawing/2014/main" id="{B52FE03F-0A67-6742-64DA-703DEE9734BE}"/>
              </a:ext>
            </a:extLst>
          </p:cNvPr>
          <p:cNvSpPr/>
          <p:nvPr/>
        </p:nvSpPr>
        <p:spPr>
          <a:xfrm>
            <a:off x="521208" y="1001741"/>
            <a:ext cx="3347276" cy="945931"/>
          </a:xfrm>
          <a:prstGeom prst="rect">
            <a:avLst/>
          </a:prstGeom>
          <a:solidFill>
            <a:srgbClr val="FFFFFF">
              <a:alpha val="89804"/>
            </a:srgbClr>
          </a:solidFill>
          <a:ln>
            <a:solidFill>
              <a:srgbClr val="712D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12C3B"/>
                </a:solidFill>
                <a:effectLst/>
                <a:uLnTx/>
                <a:uFillTx/>
                <a:latin typeface="Graphik Bold"/>
                <a:ea typeface="+mn-ea"/>
                <a:cs typeface="+mn-cs"/>
              </a:rPr>
              <a:t>TELL OUR STORY</a:t>
            </a:r>
          </a:p>
        </p:txBody>
      </p:sp>
    </p:spTree>
    <p:extLst>
      <p:ext uri="{BB962C8B-B14F-4D97-AF65-F5344CB8AC3E}">
        <p14:creationId xmlns:p14="http://schemas.microsoft.com/office/powerpoint/2010/main" val="1075022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AF5F8-37C8-421D-7087-6E96A377AF3D}"/>
              </a:ext>
            </a:extLst>
          </p:cNvPr>
          <p:cNvSpPr>
            <a:spLocks noGrp="1"/>
          </p:cNvSpPr>
          <p:nvPr>
            <p:ph type="title"/>
          </p:nvPr>
        </p:nvSpPr>
        <p:spPr>
          <a:xfrm>
            <a:off x="751117" y="274639"/>
            <a:ext cx="10831283" cy="1143000"/>
          </a:xfrm>
        </p:spPr>
        <p:txBody>
          <a:bodyPr vert="horz" lIns="91440" tIns="45720" rIns="91440" bIns="45720" rtlCol="0" anchor="ctr">
            <a:normAutofit/>
          </a:bodyPr>
          <a:lstStyle/>
          <a:p>
            <a:endParaRPr lang="en-US" kern="1200" dirty="0">
              <a:latin typeface="+mj-lt"/>
              <a:ea typeface="+mj-ea"/>
              <a:cs typeface="+mj-cs"/>
            </a:endParaRPr>
          </a:p>
          <a:p>
            <a:endParaRPr lang="en-US" kern="1200" dirty="0">
              <a:latin typeface="+mj-lt"/>
              <a:ea typeface="+mj-ea"/>
              <a:cs typeface="+mj-cs"/>
            </a:endParaRPr>
          </a:p>
        </p:txBody>
      </p:sp>
      <p:graphicFrame>
        <p:nvGraphicFramePr>
          <p:cNvPr id="13" name="TextBox 2">
            <a:extLst>
              <a:ext uri="{FF2B5EF4-FFF2-40B4-BE49-F238E27FC236}">
                <a16:creationId xmlns:a16="http://schemas.microsoft.com/office/drawing/2014/main" id="{35CBE037-572D-8311-FE6E-9CD7F1C1EF3C}"/>
              </a:ext>
            </a:extLst>
          </p:cNvPr>
          <p:cNvGraphicFramePr/>
          <p:nvPr>
            <p:extLst>
              <p:ext uri="{D42A27DB-BD31-4B8C-83A1-F6EECF244321}">
                <p14:modId xmlns:p14="http://schemas.microsoft.com/office/powerpoint/2010/main" val="4013881647"/>
              </p:ext>
            </p:extLst>
          </p:nvPr>
        </p:nvGraphicFramePr>
        <p:xfrm>
          <a:off x="751117" y="1532466"/>
          <a:ext cx="10831283" cy="39507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5DA29529-9248-19A4-BBE8-5BEC113CBC2A}"/>
              </a:ext>
            </a:extLst>
          </p:cNvPr>
          <p:cNvSpPr txBox="1"/>
          <p:nvPr/>
        </p:nvSpPr>
        <p:spPr>
          <a:xfrm>
            <a:off x="0" y="512064"/>
            <a:ext cx="12192000" cy="646331"/>
          </a:xfrm>
          <a:prstGeom prst="rect">
            <a:avLst/>
          </a:prstGeom>
          <a:noFill/>
        </p:spPr>
        <p:txBody>
          <a:bodyPr wrap="square" rtlCol="0">
            <a:spAutoFit/>
          </a:bodyPr>
          <a:lstStyle/>
          <a:p>
            <a:pPr algn="ctr"/>
            <a:r>
              <a:rPr lang="en-US" sz="3600" dirty="0">
                <a:latin typeface="Open Sans" panose="020B0606030504020204" pitchFamily="34" charset="0"/>
                <a:ea typeface="Open Sans" panose="020B0606030504020204" pitchFamily="34" charset="0"/>
                <a:cs typeface="Open Sans" panose="020B0606030504020204" pitchFamily="34" charset="0"/>
              </a:rPr>
              <a:t>Tell Our Story Goals: </a:t>
            </a:r>
          </a:p>
        </p:txBody>
      </p:sp>
    </p:spTree>
    <p:extLst>
      <p:ext uri="{BB962C8B-B14F-4D97-AF65-F5344CB8AC3E}">
        <p14:creationId xmlns:p14="http://schemas.microsoft.com/office/powerpoint/2010/main" val="2698182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BE0350-9B20-41D7-957F-9E69A4576AD8}"/>
              </a:ext>
            </a:extLst>
          </p:cNvPr>
          <p:cNvSpPr>
            <a:spLocks noGrp="1"/>
          </p:cNvSpPr>
          <p:nvPr>
            <p:ph type="title"/>
          </p:nvPr>
        </p:nvSpPr>
        <p:spPr>
          <a:xfrm>
            <a:off x="0" y="506000"/>
            <a:ext cx="12192001" cy="453862"/>
          </a:xfrm>
        </p:spPr>
        <p:txBody>
          <a:bodyPr/>
          <a:lstStyle/>
          <a:p>
            <a:r>
              <a:rPr lang="en-US" sz="3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Our Brand Strategy </a:t>
            </a:r>
          </a:p>
        </p:txBody>
      </p:sp>
      <p:graphicFrame>
        <p:nvGraphicFramePr>
          <p:cNvPr id="13" name="Table 17">
            <a:extLst>
              <a:ext uri="{FF2B5EF4-FFF2-40B4-BE49-F238E27FC236}">
                <a16:creationId xmlns:a16="http://schemas.microsoft.com/office/drawing/2014/main" id="{3DAC2294-9E7D-426F-A3E2-2F8DA13E5D38}"/>
              </a:ext>
            </a:extLst>
          </p:cNvPr>
          <p:cNvGraphicFramePr>
            <a:graphicFrameLocks noGrp="1"/>
          </p:cNvGraphicFramePr>
          <p:nvPr>
            <p:extLst>
              <p:ext uri="{D42A27DB-BD31-4B8C-83A1-F6EECF244321}">
                <p14:modId xmlns:p14="http://schemas.microsoft.com/office/powerpoint/2010/main" val="1736393533"/>
              </p:ext>
            </p:extLst>
          </p:nvPr>
        </p:nvGraphicFramePr>
        <p:xfrm>
          <a:off x="457200" y="1262191"/>
          <a:ext cx="11277600" cy="3893820"/>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4117951280"/>
                    </a:ext>
                  </a:extLst>
                </a:gridCol>
                <a:gridCol w="2819400">
                  <a:extLst>
                    <a:ext uri="{9D8B030D-6E8A-4147-A177-3AD203B41FA5}">
                      <a16:colId xmlns:a16="http://schemas.microsoft.com/office/drawing/2014/main" val="1076652859"/>
                    </a:ext>
                  </a:extLst>
                </a:gridCol>
                <a:gridCol w="2819400">
                  <a:extLst>
                    <a:ext uri="{9D8B030D-6E8A-4147-A177-3AD203B41FA5}">
                      <a16:colId xmlns:a16="http://schemas.microsoft.com/office/drawing/2014/main" val="3296298099"/>
                    </a:ext>
                  </a:extLst>
                </a:gridCol>
                <a:gridCol w="2819400">
                  <a:extLst>
                    <a:ext uri="{9D8B030D-6E8A-4147-A177-3AD203B41FA5}">
                      <a16:colId xmlns:a16="http://schemas.microsoft.com/office/drawing/2014/main" val="2564668101"/>
                    </a:ext>
                  </a:extLst>
                </a:gridCol>
              </a:tblGrid>
              <a:tr h="250747">
                <a:tc gridSpan="4">
                  <a:txBody>
                    <a:bodyPr/>
                    <a:lstStyle/>
                    <a:p>
                      <a:pPr marL="0" marR="0" lvl="0" indent="0" algn="l" rtl="0" eaLnBrk="1" fontAlgn="auto" latinLnBrk="0" hangingPunct="1">
                        <a:lnSpc>
                          <a:spcPct val="100000"/>
                        </a:lnSpc>
                        <a:spcBef>
                          <a:spcPts val="0"/>
                        </a:spcBef>
                        <a:spcAft>
                          <a:spcPts val="0"/>
                        </a:spcAft>
                        <a:buClrTx/>
                        <a:buSzTx/>
                        <a:buFontTx/>
                        <a:buNone/>
                      </a:pPr>
                      <a:r>
                        <a:rPr kumimoji="0" lang="en-US" sz="1050" b="0" i="0" u="none" strike="noStrike" kern="1200" cap="none" spc="0" normalizeH="0" baseline="0" noProof="0" dirty="0">
                          <a:ln>
                            <a:noFill/>
                          </a:ln>
                          <a:solidFill>
                            <a:schemeClr val="tx1"/>
                          </a:solidFill>
                          <a:effectLst/>
                          <a:uLnTx/>
                          <a:uFillTx/>
                          <a:latin typeface="Open Sans"/>
                          <a:ea typeface="+mn-ea"/>
                          <a:cs typeface="+mn-cs"/>
                        </a:rPr>
                        <a:t>PURPOSE</a:t>
                      </a:r>
                      <a:r>
                        <a:rPr lang="en-US" sz="1050" b="0" i="0" u="none" strike="noStrike" kern="1200" cap="none" spc="0" normalizeH="0" baseline="0" noProof="0" dirty="0">
                          <a:ln>
                            <a:noFill/>
                          </a:ln>
                          <a:solidFill>
                            <a:schemeClr val="tx1"/>
                          </a:solidFill>
                          <a:effectLst/>
                          <a:uLnTx/>
                          <a:uFillTx/>
                          <a:latin typeface="Open Sans"/>
                          <a:ea typeface="+mn-ea"/>
                          <a:cs typeface="+mn-cs"/>
                        </a:rPr>
                        <a:t>     </a:t>
                      </a:r>
                      <a:r>
                        <a:rPr kumimoji="0" lang="en-US" sz="1050" b="0" i="0" u="none" strike="noStrike" kern="1200" cap="none" spc="0" normalizeH="0" baseline="0" noProof="0" dirty="0">
                          <a:ln>
                            <a:noFill/>
                          </a:ln>
                          <a:solidFill>
                            <a:schemeClr val="tx1"/>
                          </a:solidFill>
                          <a:effectLst/>
                          <a:uLnTx/>
                          <a:uFillTx/>
                          <a:latin typeface="Open Sans"/>
                          <a:ea typeface="+mn-ea"/>
                          <a:cs typeface="+mn-cs"/>
                        </a:rPr>
                        <a:t> (why we do what we do)</a:t>
                      </a:r>
                    </a:p>
                  </a:txBody>
                  <a:tcPr>
                    <a:lnL w="12700" cmpd="sng">
                      <a:noFill/>
                    </a:lnL>
                    <a:lnR w="12700" cmpd="sng">
                      <a:noFill/>
                    </a:lnR>
                    <a:lnT w="635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lnL w="12700" cmpd="sng">
                      <a:noFill/>
                    </a:lnL>
                    <a:lnR w="12700" cmpd="sng">
                      <a:noFill/>
                    </a:lnR>
                    <a:lnT w="635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mpd="sng">
                      <a:noFill/>
                    </a:lnL>
                    <a:lnR w="12700" cmpd="sng">
                      <a:noFill/>
                    </a:lnR>
                    <a:lnT w="635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4962029"/>
                  </a:ext>
                </a:extLst>
              </a:tr>
              <a:tr h="51669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Open Sans"/>
                          <a:ea typeface="Calibri" panose="020F0502020204030204" pitchFamily="34" charset="0"/>
                          <a:cs typeface="+mn-cs"/>
                        </a:rPr>
                        <a:t>We believe we must reimagine the role and impact of a national university in solving the world’s most critical challenges, starting in our own backyard.</a:t>
                      </a:r>
                      <a:endParaRPr kumimoji="0" lang="en-US" sz="1400" b="1" i="0" u="none" strike="sngStrike" kern="1200" cap="none" spc="0" normalizeH="0" baseline="0" noProof="0" dirty="0">
                        <a:ln>
                          <a:noFill/>
                        </a:ln>
                        <a:solidFill>
                          <a:srgbClr val="000000"/>
                        </a:solidFill>
                        <a:effectLst/>
                        <a:uLnTx/>
                        <a:uFillTx/>
                        <a:latin typeface="Open Sans"/>
                        <a:ea typeface="Calibri" panose="020F0502020204030204" pitchFamily="34" charset="0"/>
                        <a:cs typeface="+mn-cs"/>
                      </a:endParaRP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5940260"/>
                  </a:ext>
                </a:extLst>
              </a:tr>
              <a:tr h="39511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tx1"/>
                        </a:solidFill>
                        <a:effectLst/>
                        <a:uLnTx/>
                        <a:uFillTx/>
                        <a:latin typeface="Open Sans" panose="020B0606030504020204" pitchFamily="34" charset="0"/>
                        <a:ea typeface="+mn-ea"/>
                        <a:cs typeface="+mn-cs"/>
                      </a:endParaRPr>
                    </a:p>
                    <a:p>
                      <a:pPr marL="0" marR="0" lvl="0" indent="0" algn="l" rtl="0" eaLnBrk="1" fontAlgn="auto" latinLnBrk="0" hangingPunct="1">
                        <a:lnSpc>
                          <a:spcPct val="100000"/>
                        </a:lnSpc>
                        <a:spcBef>
                          <a:spcPts val="0"/>
                        </a:spcBef>
                        <a:spcAft>
                          <a:spcPts val="0"/>
                        </a:spcAft>
                        <a:buClrTx/>
                        <a:buSzTx/>
                        <a:buFontTx/>
                        <a:buNone/>
                      </a:pPr>
                      <a:r>
                        <a:rPr kumimoji="0" lang="en-US" sz="1000" b="0" i="0" u="none" strike="noStrike" kern="1200" cap="none" spc="0" normalizeH="0" baseline="0" noProof="0" dirty="0">
                          <a:ln>
                            <a:noFill/>
                          </a:ln>
                          <a:solidFill>
                            <a:schemeClr val="tx1"/>
                          </a:solidFill>
                          <a:effectLst/>
                          <a:uLnTx/>
                          <a:uFillTx/>
                          <a:latin typeface="Open Sans"/>
                          <a:ea typeface="+mn-ea"/>
                          <a:cs typeface="+mn-cs"/>
                        </a:rPr>
                        <a:t>PROMISE</a:t>
                      </a:r>
                      <a:r>
                        <a:rPr lang="en-US" sz="1000" b="0" i="0" u="none" strike="noStrike" kern="1200" cap="none" spc="0" normalizeH="0" baseline="0" noProof="0" dirty="0">
                          <a:ln>
                            <a:noFill/>
                          </a:ln>
                          <a:solidFill>
                            <a:schemeClr val="tx1"/>
                          </a:solidFill>
                          <a:effectLst/>
                          <a:uLnTx/>
                          <a:uFillTx/>
                          <a:latin typeface="Open Sans"/>
                          <a:ea typeface="+mn-ea"/>
                          <a:cs typeface="+mn-cs"/>
                        </a:rPr>
                        <a:t>     </a:t>
                      </a:r>
                      <a:r>
                        <a:rPr kumimoji="0" lang="en-US" sz="1000" b="0" i="0" u="none" strike="noStrike" kern="1200" cap="none" spc="0" normalizeH="0" baseline="0" noProof="0" dirty="0">
                          <a:ln>
                            <a:noFill/>
                          </a:ln>
                          <a:solidFill>
                            <a:schemeClr val="tx1"/>
                          </a:solidFill>
                          <a:effectLst/>
                          <a:uLnTx/>
                          <a:uFillTx/>
                          <a:latin typeface="Open Sans"/>
                          <a:ea typeface="+mn-ea"/>
                          <a:cs typeface="+mn-cs"/>
                        </a:rPr>
                        <a:t> (what we deliver to our audiences)</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chemeClr val="tx2">
                            <a:lumMod val="60000"/>
                            <a:lumOff val="40000"/>
                          </a:schemeClr>
                        </a:solidFill>
                        <a:effectLst/>
                        <a:uLnTx/>
                        <a:uFillTx/>
                        <a:latin typeface="+mn-lt"/>
                        <a:ea typeface="+mn-ea"/>
                        <a:cs typeface="+mn-cs"/>
                      </a:endParaRPr>
                    </a:p>
                  </a:txBody>
                  <a:tcPr>
                    <a:lnL w="12700" cmpd="sng">
                      <a:noFill/>
                    </a:lnL>
                    <a:lnR w="12700" cmpd="sng">
                      <a:noFill/>
                    </a:lnR>
                    <a:lnT w="6350" cap="flat" cmpd="sng" algn="ctr">
                      <a:no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tx1"/>
                        </a:solidFill>
                        <a:effectLst/>
                        <a:uLnTx/>
                        <a:uFillTx/>
                        <a:latin typeface="Open Sans" panose="020B0606030504020204" pitchFamily="34" charset="0"/>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tx1"/>
                        </a:solidFill>
                        <a:effectLst/>
                        <a:uLnTx/>
                        <a:uFillTx/>
                        <a:latin typeface="Open Sans" panose="020B0606030504020204" pitchFamily="34" charset="0"/>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3846937"/>
                  </a:ext>
                </a:extLst>
              </a:tr>
              <a:tr h="516690">
                <a:tc gridSpan="4">
                  <a:txBody>
                    <a:bodyPr/>
                    <a:lstStyle/>
                    <a:p>
                      <a:pPr marL="0" marR="0" lvl="0" indent="0" algn="l" defTabSz="914400" rtl="0" eaLnBrk="1" fontAlgn="auto" latinLnBrk="0" hangingPunct="1">
                        <a:lnSpc>
                          <a:spcPct val="100000"/>
                        </a:lnSpc>
                        <a:spcBef>
                          <a:spcPts val="1200"/>
                        </a:spcBef>
                        <a:spcAft>
                          <a:spcPts val="0"/>
                        </a:spcAft>
                        <a:buClr>
                          <a:srgbClr val="000000"/>
                        </a:buClr>
                        <a:buSzPct val="100000"/>
                        <a:buFontTx/>
                        <a:buNone/>
                        <a:tabLst/>
                        <a:defRPr/>
                      </a:pPr>
                      <a:r>
                        <a:rPr kumimoji="0" lang="en-US" sz="1400" b="1" i="0" u="none" strike="noStrike" kern="1200" cap="none" spc="0" normalizeH="0" baseline="0" noProof="0" dirty="0">
                          <a:ln>
                            <a:noFill/>
                          </a:ln>
                          <a:solidFill>
                            <a:srgbClr val="000000"/>
                          </a:solidFill>
                          <a:effectLst/>
                          <a:uLnTx/>
                          <a:uFillTx/>
                          <a:latin typeface="Open Sans"/>
                          <a:ea typeface="Calibri" panose="020F0502020204030204" pitchFamily="34" charset="0"/>
                          <a:cs typeface="+mn-cs"/>
                        </a:rPr>
                        <a:t>We apply an innovative, hands-on approach to tackle emerging challenges by coming together to do the hard work and drive meaningful change.</a:t>
                      </a:r>
                      <a:endParaRPr kumimoji="0" lang="en-US" sz="1400" b="1" i="0" u="none" strike="noStrike" kern="1200" cap="none" spc="0" normalizeH="0" baseline="0" noProof="0" dirty="0">
                        <a:ln>
                          <a:noFill/>
                        </a:ln>
                        <a:solidFill>
                          <a:srgbClr val="000000"/>
                        </a:solidFill>
                        <a:effectLst/>
                        <a:uLnTx/>
                        <a:uFillTx/>
                        <a:latin typeface="Open Sans"/>
                        <a:ea typeface="+mn-ea"/>
                        <a:cs typeface="+mn-cs"/>
                      </a:endParaRPr>
                    </a:p>
                  </a:txBody>
                  <a:tcPr>
                    <a:lnL w="12700" cmpd="sng">
                      <a:noFill/>
                    </a:lnL>
                    <a:lnR w="12700" cmpd="sng">
                      <a:noFill/>
                    </a:lnR>
                    <a:lnT w="1270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schemeClr val="tx2">
                            <a:lumMod val="60000"/>
                            <a:lumOff val="40000"/>
                          </a:schemeClr>
                        </a:solidFill>
                        <a:effectLst/>
                        <a:uLnTx/>
                        <a:uFillTx/>
                        <a:latin typeface="+mn-lt"/>
                        <a:ea typeface="+mn-ea"/>
                        <a:cs typeface="+mn-cs"/>
                      </a:endParaRPr>
                    </a:p>
                  </a:txBody>
                  <a:tcPr>
                    <a:lnL w="12700" cmpd="sng">
                      <a:noFill/>
                    </a:lnL>
                    <a:lnR w="12700" cmpd="sng">
                      <a:noFill/>
                    </a:lnR>
                    <a:lnT w="12700" cap="flat" cmpd="sng" algn="ctr">
                      <a:solidFill>
                        <a:schemeClr val="tx2">
                          <a:lumMod val="60000"/>
                          <a:lumOff val="4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schemeClr val="tx2">
                            <a:lumMod val="60000"/>
                            <a:lumOff val="40000"/>
                          </a:schemeClr>
                        </a:solidFill>
                        <a:effectLst/>
                        <a:uLnTx/>
                        <a:uFillTx/>
                        <a:latin typeface="+mn-lt"/>
                        <a:ea typeface="+mn-ea"/>
                        <a:cs typeface="+mn-cs"/>
                      </a:endParaRPr>
                    </a:p>
                  </a:txBody>
                  <a:tcPr>
                    <a:lnL w="12700" cmpd="sng">
                      <a:noFill/>
                    </a:lnL>
                    <a:lnR w="12700" cmpd="sng">
                      <a:noFill/>
                    </a:lnR>
                    <a:lnT w="12700" cap="flat" cmpd="sng" algn="ctr">
                      <a:solidFill>
                        <a:schemeClr val="tx2">
                          <a:lumMod val="60000"/>
                          <a:lumOff val="4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schemeClr val="tx2">
                            <a:lumMod val="60000"/>
                            <a:lumOff val="40000"/>
                          </a:schemeClr>
                        </a:solidFill>
                        <a:effectLst/>
                        <a:uLnTx/>
                        <a:uFillTx/>
                        <a:latin typeface="+mn-lt"/>
                        <a:ea typeface="+mn-ea"/>
                        <a:cs typeface="+mn-cs"/>
                      </a:endParaRPr>
                    </a:p>
                  </a:txBody>
                  <a:tcPr>
                    <a:lnL w="12700" cmpd="sng">
                      <a:noFill/>
                    </a:lnL>
                    <a:lnR w="12700" cmpd="sng">
                      <a:noFill/>
                    </a:lnR>
                    <a:lnT w="12700" cap="flat" cmpd="sng" algn="ctr">
                      <a:solidFill>
                        <a:schemeClr val="tx2">
                          <a:lumMod val="60000"/>
                          <a:lumOff val="4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584075"/>
                  </a:ext>
                </a:extLst>
              </a:tr>
              <a:tr h="395116">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Open Sans" panose="020B0606030504020204" pitchFamily="34" charset="0"/>
                      </a:endParaRPr>
                    </a:p>
                    <a:p>
                      <a:pPr marL="0" marR="0" lvl="0" indent="0" algn="l" rtl="0" eaLnBrk="1" fontAlgn="auto" latinLnBrk="0" hangingPunct="1">
                        <a:lnSpc>
                          <a:spcPct val="100000"/>
                        </a:lnSpc>
                        <a:spcBef>
                          <a:spcPts val="0"/>
                        </a:spcBef>
                        <a:spcAft>
                          <a:spcPts val="0"/>
                        </a:spcAft>
                        <a:buClrTx/>
                        <a:buSzTx/>
                        <a:buFontTx/>
                        <a:buNone/>
                      </a:pPr>
                      <a:r>
                        <a:rPr lang="en-US" sz="1000" b="0" i="0" dirty="0">
                          <a:solidFill>
                            <a:schemeClr val="tx1"/>
                          </a:solidFill>
                          <a:latin typeface="Open Sans"/>
                        </a:rPr>
                        <a:t>PRINCIPLES      (how we uniquely deliver on our promise)</a:t>
                      </a:r>
                    </a:p>
                  </a:txBody>
                  <a:tcPr>
                    <a:lnL w="12700" cmpd="sng">
                      <a:noFill/>
                    </a:lnL>
                    <a:lnR w="12700" cmpd="sng">
                      <a:noFill/>
                    </a:lnR>
                    <a:lnT w="635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100" b="1">
                        <a:solidFill>
                          <a:schemeClr val="tx2"/>
                        </a:solidFill>
                      </a:endParaRPr>
                    </a:p>
                  </a:txBody>
                  <a:tcP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100" b="1">
                        <a:solidFill>
                          <a:schemeClr val="tx2"/>
                        </a:solidFill>
                      </a:endParaRPr>
                    </a:p>
                  </a:txBody>
                  <a:tcP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100" b="0" i="1">
                        <a:solidFill>
                          <a:schemeClr val="tx2"/>
                        </a:solidFill>
                      </a:endParaRPr>
                    </a:p>
                  </a:txBody>
                  <a:tcP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0084020"/>
                  </a:ext>
                </a:extLst>
              </a:tr>
              <a:tr h="410313">
                <a:tc>
                  <a:txBody>
                    <a:bodyPr/>
                    <a:lstStyle/>
                    <a:p>
                      <a:pPr marL="0" marR="0" lvl="0" indent="0" algn="l" defTabSz="914400" rtl="0" eaLnBrk="1" fontAlgn="auto" latinLnBrk="0" hangingPunct="1">
                        <a:lnSpc>
                          <a:spcPct val="100000"/>
                        </a:lnSpc>
                        <a:spcBef>
                          <a:spcPts val="1200"/>
                        </a:spcBef>
                        <a:spcAft>
                          <a:spcPts val="0"/>
                        </a:spcAft>
                        <a:buClr>
                          <a:srgbClr val="000000"/>
                        </a:buClr>
                        <a:buSzPct val="100000"/>
                        <a:buFontTx/>
                        <a:buNone/>
                        <a:tabLst/>
                        <a:defRPr/>
                      </a:pPr>
                      <a:r>
                        <a:rPr kumimoji="0" lang="en-US" sz="900" b="1" i="0" u="none" strike="noStrike" kern="1200" cap="none" spc="0" normalizeH="0" baseline="0" noProof="0" dirty="0">
                          <a:ln>
                            <a:noFill/>
                          </a:ln>
                          <a:solidFill>
                            <a:srgbClr val="660000"/>
                          </a:solidFill>
                          <a:effectLst/>
                          <a:uLnTx/>
                          <a:uFillTx/>
                          <a:latin typeface="Open Sans"/>
                          <a:ea typeface="+mn-ea"/>
                          <a:cs typeface="+mn-cs"/>
                        </a:rPr>
                        <a:t>ACADEMICS</a:t>
                      </a:r>
                      <a:endParaRPr lang="en-US" sz="1200" b="0" i="0" dirty="0">
                        <a:solidFill>
                          <a:schemeClr val="tx1"/>
                        </a:solidFill>
                        <a:latin typeface="Open Sans"/>
                      </a:endParaRPr>
                    </a:p>
                    <a:p>
                      <a:r>
                        <a:rPr lang="en-US" sz="1200" b="0" i="0" dirty="0">
                          <a:solidFill>
                            <a:schemeClr val="tx1"/>
                          </a:solidFill>
                          <a:latin typeface="Open Sans"/>
                        </a:rPr>
                        <a:t>Applied Experiences </a:t>
                      </a:r>
                    </a:p>
                  </a:txBody>
                  <a:tcPr>
                    <a:lnL w="12700" cmpd="sng">
                      <a:noFill/>
                    </a:lnL>
                    <a:lnR w="12700" cmpd="sng">
                      <a:noFill/>
                    </a:lnR>
                    <a:lnT w="1270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900" b="1" i="0" u="none" strike="noStrike" kern="1200" cap="none" spc="0" normalizeH="0" baseline="0" noProof="0" dirty="0">
                          <a:ln>
                            <a:noFill/>
                          </a:ln>
                          <a:solidFill>
                            <a:srgbClr val="660000"/>
                          </a:solidFill>
                          <a:effectLst/>
                          <a:uLnTx/>
                          <a:uFillTx/>
                          <a:latin typeface="Open Sans"/>
                          <a:ea typeface="+mn-ea"/>
                          <a:cs typeface="+mn-cs"/>
                        </a:rPr>
                        <a:t>ACCESS</a:t>
                      </a:r>
                    </a:p>
                    <a:p>
                      <a:r>
                        <a:rPr lang="en-US" sz="1200" b="0" i="0" kern="1200" noProof="0" dirty="0">
                          <a:solidFill>
                            <a:schemeClr val="tx1"/>
                          </a:solidFill>
                          <a:latin typeface="Open Sans"/>
                          <a:ea typeface="+mn-ea"/>
                          <a:cs typeface="+mn-cs"/>
                        </a:rPr>
                        <a:t>Uncommon Opportunities </a:t>
                      </a:r>
                      <a:endParaRPr lang="en-US" sz="1200" b="0" i="0" kern="1200" dirty="0">
                        <a:solidFill>
                          <a:schemeClr val="tx1"/>
                        </a:solidFill>
                        <a:latin typeface="Open Sans" panose="020B0606030504020204" pitchFamily="34" charset="0"/>
                        <a:ea typeface="+mn-ea"/>
                        <a:cs typeface="+mn-cs"/>
                      </a:endParaRPr>
                    </a:p>
                  </a:txBody>
                  <a:tcPr>
                    <a:lnL w="12700" cmpd="sng">
                      <a:noFill/>
                    </a:lnL>
                    <a:lnR w="12700" cmpd="sng">
                      <a:noFill/>
                    </a:lnR>
                    <a:lnT w="1270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1200"/>
                        </a:spcBef>
                        <a:spcAft>
                          <a:spcPts val="0"/>
                        </a:spcAft>
                        <a:buClr>
                          <a:srgbClr val="000000"/>
                        </a:buClr>
                        <a:buSzPct val="100000"/>
                        <a:buFontTx/>
                        <a:buNone/>
                        <a:tabLst/>
                        <a:defRPr/>
                      </a:pPr>
                      <a:r>
                        <a:rPr kumimoji="0" lang="en-US" sz="900" b="1" i="0" u="none" strike="noStrike" kern="1200" cap="none" spc="0" normalizeH="0" baseline="0" noProof="0" dirty="0">
                          <a:ln>
                            <a:noFill/>
                          </a:ln>
                          <a:solidFill>
                            <a:srgbClr val="660000"/>
                          </a:solidFill>
                          <a:effectLst/>
                          <a:uLnTx/>
                          <a:uFillTx/>
                          <a:latin typeface="Open Sans"/>
                          <a:ea typeface="+mn-ea"/>
                          <a:cs typeface="+mn-cs"/>
                        </a:rPr>
                        <a:t>IMPACT</a:t>
                      </a:r>
                      <a:endParaRPr lang="en-US" sz="1200" b="0" i="0" dirty="0">
                        <a:solidFill>
                          <a:schemeClr val="tx1"/>
                        </a:solidFill>
                        <a:latin typeface="Open Sans"/>
                      </a:endParaRPr>
                    </a:p>
                    <a:p>
                      <a:r>
                        <a:rPr lang="en-US" sz="1200" b="0" i="0" dirty="0">
                          <a:solidFill>
                            <a:schemeClr val="tx1"/>
                          </a:solidFill>
                          <a:latin typeface="Open Sans"/>
                        </a:rPr>
                        <a:t>Meaningful Impact</a:t>
                      </a:r>
                    </a:p>
                  </a:txBody>
                  <a:tcPr>
                    <a:lnL w="12700" cmpd="sng">
                      <a:noFill/>
                    </a:lnL>
                    <a:lnR w="12700" cmpd="sng">
                      <a:noFill/>
                    </a:lnR>
                    <a:lnT w="1270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660000"/>
                          </a:solidFill>
                          <a:effectLst/>
                          <a:uLnTx/>
                          <a:uFillTx/>
                          <a:latin typeface="Open Sans"/>
                          <a:ea typeface="+mn-ea"/>
                          <a:cs typeface="+mn-cs"/>
                        </a:rPr>
                        <a:t>EXPERIENCE</a:t>
                      </a:r>
                      <a:endParaRPr lang="en-US" sz="1200" b="0" i="0" dirty="0">
                        <a:solidFill>
                          <a:schemeClr val="tx1"/>
                        </a:solidFill>
                        <a:latin typeface="Open Sans"/>
                      </a:endParaRPr>
                    </a:p>
                    <a:p>
                      <a:r>
                        <a:rPr lang="en-US" sz="1200" b="0" i="0" dirty="0">
                          <a:solidFill>
                            <a:schemeClr val="tx1"/>
                          </a:solidFill>
                          <a:latin typeface="Open Sans"/>
                        </a:rPr>
                        <a:t>Positive Environment </a:t>
                      </a:r>
                    </a:p>
                  </a:txBody>
                  <a:tcPr>
                    <a:lnL w="12700" cmpd="sng">
                      <a:noFill/>
                    </a:lnL>
                    <a:lnR w="12700" cmpd="sng">
                      <a:noFill/>
                    </a:lnR>
                    <a:lnT w="1270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6380819"/>
                  </a:ext>
                </a:extLst>
              </a:tr>
              <a:tr h="10941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Open Sans"/>
                          <a:ea typeface="+mn-ea"/>
                          <a:cs typeface="+mn-cs"/>
                        </a:rPr>
                        <a:t>We design academic programs and research with the end in mind, equipping each of our students with the experiences and problem-solving skills they need for success in their careers and beyond.</a:t>
                      </a:r>
                    </a:p>
                  </a:txBody>
                  <a:tcP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Open Sans"/>
                          <a:ea typeface="+mn-ea"/>
                          <a:cs typeface="+mn-cs"/>
                        </a:rPr>
                        <a:t>We eliminate barriers to quality education, connecting students to new opportunities, ideas, and relationships in a safe and collaborative environment—on campus and digitally.</a:t>
                      </a:r>
                    </a:p>
                  </a:txBody>
                  <a:tcP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Open Sans"/>
                          <a:ea typeface="+mn-ea"/>
                          <a:cs typeface="+mn-cs"/>
                        </a:rPr>
                        <a:t>We never stop pursuing a better collective future; we use our tenacity and teamwork to develop solutions with real local, national and global implications.</a:t>
                      </a:r>
                    </a:p>
                  </a:txBody>
                  <a:tcP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Open Sans"/>
                          <a:ea typeface="+mn-ea"/>
                          <a:cs typeface="+mn-cs"/>
                        </a:rPr>
                        <a:t>We provide a dynamic student experience within an inviting campus and college town, where students of diverse interests and backgrounds can explore what excites them and build lasting memories.</a:t>
                      </a:r>
                    </a:p>
                  </a:txBody>
                  <a:tcP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4648643"/>
                  </a:ext>
                </a:extLst>
              </a:tr>
              <a:tr h="303935">
                <a:tc gridSpan="4">
                  <a:txBody>
                    <a:bodyPr/>
                    <a:lstStyle/>
                    <a:p>
                      <a:pPr algn="ctr"/>
                      <a:endParaRPr lang="en-US" sz="1400" b="0" i="0" dirty="0">
                        <a:solidFill>
                          <a:schemeClr val="tx1"/>
                        </a:solidFill>
                        <a:latin typeface="Open Sans" panose="020B0606030504020204" pitchFamily="34" charset="0"/>
                      </a:endParaRP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400" b="0">
                        <a:solidFill>
                          <a:schemeClr val="tx2"/>
                        </a:solidFill>
                      </a:endParaRPr>
                    </a:p>
                  </a:txBody>
                  <a:tcP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400" b="0" kern="1200">
                        <a:solidFill>
                          <a:schemeClr val="tx2"/>
                        </a:solidFill>
                        <a:latin typeface="+mn-lt"/>
                        <a:ea typeface="+mn-ea"/>
                        <a:cs typeface="+mn-cs"/>
                      </a:endParaRPr>
                    </a:p>
                  </a:txBody>
                  <a:tcP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200" b="0" kern="1200">
                        <a:solidFill>
                          <a:schemeClr val="tx2"/>
                        </a:solidFill>
                        <a:highlight>
                          <a:srgbClr val="FFFF00"/>
                        </a:highlight>
                        <a:latin typeface="+mn-lt"/>
                        <a:ea typeface="+mn-ea"/>
                        <a:cs typeface="+mn-cs"/>
                      </a:endParaRPr>
                    </a:p>
                  </a:txBody>
                  <a:tcP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063021"/>
                  </a:ext>
                </a:extLst>
              </a:tr>
            </a:tbl>
          </a:graphicData>
        </a:graphic>
      </p:graphicFrame>
      <p:sp>
        <p:nvSpPr>
          <p:cNvPr id="4" name="TextBox 3">
            <a:extLst>
              <a:ext uri="{FF2B5EF4-FFF2-40B4-BE49-F238E27FC236}">
                <a16:creationId xmlns:a16="http://schemas.microsoft.com/office/drawing/2014/main" id="{2C19D883-1364-23F4-C655-3651E453ADCB}"/>
              </a:ext>
            </a:extLst>
          </p:cNvPr>
          <p:cNvSpPr txBox="1"/>
          <p:nvPr/>
        </p:nvSpPr>
        <p:spPr>
          <a:xfrm>
            <a:off x="1215342" y="1258554"/>
            <a:ext cx="0" cy="0"/>
          </a:xfrm>
          <a:prstGeom prst="rect">
            <a:avLst/>
          </a:prstGeom>
          <a:noFill/>
        </p:spPr>
        <p:txBody>
          <a:bodyPr wrap="none" lIns="0" tIns="0" rIns="0" bIns="0" rtlCol="0">
            <a:noAutofit/>
          </a:bodyPr>
          <a:lstStyle/>
          <a:p>
            <a:pPr marL="171450" marR="0" lvl="0" indent="-171450" algn="l" defTabSz="914400" rtl="0" eaLnBrk="1" fontAlgn="auto" latinLnBrk="0" hangingPunct="1">
              <a:lnSpc>
                <a:spcPct val="100000"/>
              </a:lnSpc>
              <a:spcBef>
                <a:spcPts val="1200"/>
              </a:spcBef>
              <a:spcAft>
                <a:spcPts val="0"/>
              </a:spcAft>
              <a:buClr>
                <a:srgbClr val="000000"/>
              </a:buClr>
              <a:buSzPct val="100000"/>
              <a:buFont typeface="Graphik Regular"/>
              <a:buChar char="•"/>
              <a:tabLst/>
              <a:defRPr/>
            </a:pPr>
            <a:endParaRPr kumimoji="0" lang="en-US" sz="12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p:txBody>
      </p:sp>
      <p:sp>
        <p:nvSpPr>
          <p:cNvPr id="5" name="TextBox 4">
            <a:extLst>
              <a:ext uri="{FF2B5EF4-FFF2-40B4-BE49-F238E27FC236}">
                <a16:creationId xmlns:a16="http://schemas.microsoft.com/office/drawing/2014/main" id="{EA4E9686-493C-B519-B601-1E1B893EEA63}"/>
              </a:ext>
            </a:extLst>
          </p:cNvPr>
          <p:cNvSpPr txBox="1"/>
          <p:nvPr/>
        </p:nvSpPr>
        <p:spPr>
          <a:xfrm>
            <a:off x="9329195" y="1235405"/>
            <a:ext cx="0" cy="0"/>
          </a:xfrm>
          <a:prstGeom prst="rect">
            <a:avLst/>
          </a:prstGeom>
          <a:noFill/>
        </p:spPr>
        <p:txBody>
          <a:bodyPr wrap="none" lIns="0" tIns="0" rIns="0" bIns="0" rtlCol="0">
            <a:noAutofit/>
          </a:bodyPr>
          <a:lstStyle/>
          <a:p>
            <a:pPr marL="171450" marR="0" lvl="0" indent="-171450" algn="l" defTabSz="914400" rtl="0" eaLnBrk="1" fontAlgn="auto" latinLnBrk="0" hangingPunct="1">
              <a:lnSpc>
                <a:spcPct val="100000"/>
              </a:lnSpc>
              <a:spcBef>
                <a:spcPts val="1200"/>
              </a:spcBef>
              <a:spcAft>
                <a:spcPts val="0"/>
              </a:spcAft>
              <a:buClr>
                <a:srgbClr val="000000"/>
              </a:buClr>
              <a:buSzPct val="100000"/>
              <a:buFont typeface="Graphik Regular"/>
              <a:buChar char="•"/>
              <a:tabLst/>
              <a:defRPr/>
            </a:pPr>
            <a:endParaRPr kumimoji="0" lang="en-US" sz="12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p:txBody>
      </p:sp>
      <p:sp>
        <p:nvSpPr>
          <p:cNvPr id="7" name="TextBox 6">
            <a:extLst>
              <a:ext uri="{FF2B5EF4-FFF2-40B4-BE49-F238E27FC236}">
                <a16:creationId xmlns:a16="http://schemas.microsoft.com/office/drawing/2014/main" id="{5706DBF3-5AC5-2B14-876A-8F0A7677BFC3}"/>
              </a:ext>
            </a:extLst>
          </p:cNvPr>
          <p:cNvSpPr txBox="1"/>
          <p:nvPr/>
        </p:nvSpPr>
        <p:spPr>
          <a:xfrm>
            <a:off x="9618562" y="1246979"/>
            <a:ext cx="0" cy="0"/>
          </a:xfrm>
          <a:prstGeom prst="rect">
            <a:avLst/>
          </a:prstGeom>
          <a:noFill/>
        </p:spPr>
        <p:txBody>
          <a:bodyPr wrap="none" lIns="0" tIns="0" rIns="0" bIns="0" rtlCol="0">
            <a:noAutofit/>
          </a:bodyPr>
          <a:lstStyle/>
          <a:p>
            <a:pPr marL="171450" marR="0" lvl="0" indent="-171450" algn="l" defTabSz="914400" rtl="0" eaLnBrk="1" fontAlgn="auto" latinLnBrk="0" hangingPunct="1">
              <a:lnSpc>
                <a:spcPct val="100000"/>
              </a:lnSpc>
              <a:spcBef>
                <a:spcPts val="1200"/>
              </a:spcBef>
              <a:spcAft>
                <a:spcPts val="0"/>
              </a:spcAft>
              <a:buClr>
                <a:srgbClr val="000000"/>
              </a:buClr>
              <a:buSzPct val="100000"/>
              <a:buFont typeface="Graphik Regular"/>
              <a:buChar char="•"/>
              <a:tabLst/>
              <a:defRPr/>
            </a:pPr>
            <a:endParaRPr kumimoji="0" lang="en-US" sz="12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p:txBody>
      </p:sp>
      <p:cxnSp>
        <p:nvCxnSpPr>
          <p:cNvPr id="2" name="Straight Connector 1">
            <a:extLst>
              <a:ext uri="{FF2B5EF4-FFF2-40B4-BE49-F238E27FC236}">
                <a16:creationId xmlns:a16="http://schemas.microsoft.com/office/drawing/2014/main" id="{D1B52AE1-0389-E319-6753-C2284AC2892D}"/>
              </a:ext>
            </a:extLst>
          </p:cNvPr>
          <p:cNvCxnSpPr>
            <a:cxnSpLocks/>
          </p:cNvCxnSpPr>
          <p:nvPr/>
        </p:nvCxnSpPr>
        <p:spPr>
          <a:xfrm>
            <a:off x="457200" y="327546"/>
            <a:ext cx="11277600" cy="0"/>
          </a:xfrm>
          <a:prstGeom prst="line">
            <a:avLst/>
          </a:prstGeom>
          <a:ln w="12700" cap="sq">
            <a:solidFill>
              <a:schemeClr val="tx2"/>
            </a:solidFill>
          </a:ln>
        </p:spPr>
        <p:style>
          <a:lnRef idx="1">
            <a:schemeClr val="accent1"/>
          </a:lnRef>
          <a:fillRef idx="0">
            <a:schemeClr val="accent1"/>
          </a:fillRef>
          <a:effectRef idx="0">
            <a:schemeClr val="dk1"/>
          </a:effectRef>
          <a:fontRef idx="minor">
            <a:schemeClr val="dk1"/>
          </a:fontRef>
        </p:style>
      </p:cxnSp>
      <p:sp>
        <p:nvSpPr>
          <p:cNvPr id="12" name="Text Placeholder 2">
            <a:extLst>
              <a:ext uri="{FF2B5EF4-FFF2-40B4-BE49-F238E27FC236}">
                <a16:creationId xmlns:a16="http://schemas.microsoft.com/office/drawing/2014/main" id="{624A17F5-8817-5DAB-CEF6-E0577515890F}"/>
              </a:ext>
            </a:extLst>
          </p:cNvPr>
          <p:cNvSpPr txBox="1">
            <a:spLocks/>
          </p:cNvSpPr>
          <p:nvPr/>
        </p:nvSpPr>
        <p:spPr>
          <a:xfrm>
            <a:off x="7756263" y="6405379"/>
            <a:ext cx="3719567" cy="199818"/>
          </a:xfrm>
          <a:prstGeom prst="rect">
            <a:avLst/>
          </a:prstGeom>
        </p:spPr>
        <p:txBody>
          <a:bodyPr vert="horz" lIns="0" tIns="0" rIns="0" bIns="0" spcCol="612648" rtlCol="0">
            <a:noAutofit/>
          </a:bodyPr>
          <a:lstStyle>
            <a:lvl1pPr marL="454914" indent="-457200" algn="l" defTabSz="914400" rtl="0" eaLnBrk="1" latinLnBrk="0" hangingPunct="1">
              <a:lnSpc>
                <a:spcPct val="100000"/>
              </a:lnSpc>
              <a:spcBef>
                <a:spcPts val="1200"/>
              </a:spcBef>
              <a:buClr>
                <a:schemeClr val="tx2"/>
              </a:buClr>
              <a:buFont typeface="+mj-lt"/>
              <a:buAutoNum type="arabicPeriod"/>
              <a:defRPr sz="2600" b="0" i="0" kern="1200">
                <a:solidFill>
                  <a:schemeClr val="tx1"/>
                </a:solidFill>
                <a:latin typeface="Graphik-Light" panose="020B0403030202060203" pitchFamily="34" charset="77"/>
                <a:ea typeface="+mn-ea"/>
                <a:cs typeface="+mn-cs"/>
              </a:defRPr>
            </a:lvl1pPr>
            <a:lvl2pPr marL="731520" indent="-274320" algn="l" defTabSz="914400" rtl="0" eaLnBrk="1" latinLnBrk="0" hangingPunct="1">
              <a:lnSpc>
                <a:spcPct val="100000"/>
              </a:lnSpc>
              <a:spcBef>
                <a:spcPts val="0"/>
              </a:spcBef>
              <a:buFont typeface="Graphik Light" panose="020B0403030202060203" pitchFamily="34" charset="0"/>
              <a:buChar char="•"/>
              <a:defRPr sz="2600" b="0" i="0" kern="1200">
                <a:solidFill>
                  <a:schemeClr val="tx1"/>
                </a:solidFill>
                <a:latin typeface="Graphik-Light" panose="020B0403030202060203" pitchFamily="34" charset="77"/>
                <a:ea typeface="+mn-ea"/>
                <a:cs typeface="+mn-cs"/>
              </a:defRPr>
            </a:lvl2pPr>
            <a:lvl3pPr marL="1463040" indent="-274320" algn="l" defTabSz="914400" rtl="0" eaLnBrk="1" latinLnBrk="0" hangingPunct="1">
              <a:lnSpc>
                <a:spcPct val="100000"/>
              </a:lnSpc>
              <a:spcBef>
                <a:spcPts val="0"/>
              </a:spcBef>
              <a:buFont typeface="Graphik Light" panose="020B0403030202060203" pitchFamily="34" charset="0"/>
              <a:buChar char="•"/>
              <a:defRPr sz="2600" b="0" i="0" kern="1200">
                <a:solidFill>
                  <a:schemeClr val="tx1"/>
                </a:solidFill>
                <a:latin typeface="Graphik-Light" panose="020B0403030202060203" pitchFamily="34" charset="77"/>
                <a:ea typeface="+mn-ea"/>
                <a:cs typeface="+mn-cs"/>
              </a:defRPr>
            </a:lvl3pPr>
            <a:lvl4pPr marL="2194560" indent="-274320" algn="l" defTabSz="914400" rtl="0" eaLnBrk="1" latinLnBrk="0" hangingPunct="1">
              <a:lnSpc>
                <a:spcPct val="100000"/>
              </a:lnSpc>
              <a:spcBef>
                <a:spcPts val="0"/>
              </a:spcBef>
              <a:buFont typeface="Graphik Light" panose="020B0403030202060203" pitchFamily="34" charset="0"/>
              <a:buChar char="•"/>
              <a:defRPr sz="2600" b="0" i="0" kern="1200">
                <a:solidFill>
                  <a:schemeClr val="tx1"/>
                </a:solidFill>
                <a:latin typeface="Graphik-Light" panose="020B0403030202060203" pitchFamily="34" charset="77"/>
                <a:ea typeface="+mn-ea"/>
                <a:cs typeface="+mn-cs"/>
              </a:defRPr>
            </a:lvl4pPr>
            <a:lvl5pPr marL="2743200" indent="-274320" algn="l" defTabSz="914400" rtl="0" eaLnBrk="1" latinLnBrk="0" hangingPunct="1">
              <a:lnSpc>
                <a:spcPct val="100000"/>
              </a:lnSpc>
              <a:spcBef>
                <a:spcPts val="0"/>
              </a:spcBef>
              <a:buFont typeface="Graphik Light" panose="020B0403030202060203" pitchFamily="34" charset="0"/>
              <a:buChar char="•"/>
              <a:defRPr sz="2600" b="0" i="0" kern="1200">
                <a:solidFill>
                  <a:schemeClr val="tx1"/>
                </a:solidFill>
                <a:latin typeface="Graphik-Light" panose="020B0403030202060203" pitchFamily="34" charset="77"/>
                <a:ea typeface="+mn-ea"/>
                <a:cs typeface="+mn-cs"/>
              </a:defRPr>
            </a:lvl5pPr>
            <a:lvl6pPr marL="3291840" indent="-274320" algn="l" defTabSz="914400" rtl="0" eaLnBrk="1" latinLnBrk="0" hangingPunct="1">
              <a:lnSpc>
                <a:spcPct val="100000"/>
              </a:lnSpc>
              <a:spcBef>
                <a:spcPts val="0"/>
              </a:spcBef>
              <a:buFont typeface="Graphik Light" panose="020B0403030202060203" pitchFamily="34" charset="0"/>
              <a:buChar char="•"/>
              <a:defRPr sz="2600" b="0" i="0" kern="1200">
                <a:solidFill>
                  <a:schemeClr val="tx1"/>
                </a:solidFill>
                <a:latin typeface="Graphik-Light" panose="020B0403030202060203" pitchFamily="34" charset="77"/>
                <a:ea typeface="+mn-ea"/>
                <a:cs typeface="+mn-cs"/>
              </a:defRPr>
            </a:lvl6pPr>
            <a:lvl7pPr marL="3840480" indent="-274320" algn="l" defTabSz="914400" rtl="0" eaLnBrk="1" latinLnBrk="0" hangingPunct="1">
              <a:lnSpc>
                <a:spcPct val="100000"/>
              </a:lnSpc>
              <a:spcBef>
                <a:spcPts val="0"/>
              </a:spcBef>
              <a:buFont typeface="Graphik Light" panose="020B0403030202060203" pitchFamily="34" charset="0"/>
              <a:buChar char="•"/>
              <a:defRPr sz="2600" b="0" i="0" kern="1200">
                <a:solidFill>
                  <a:schemeClr val="tx1"/>
                </a:solidFill>
                <a:latin typeface="Graphik-Light" panose="020B0403030202060203" pitchFamily="34" charset="77"/>
                <a:ea typeface="+mn-ea"/>
                <a:cs typeface="+mn-cs"/>
              </a:defRPr>
            </a:lvl7pPr>
            <a:lvl8pPr marL="4389120" indent="-274320" algn="l" defTabSz="914400" rtl="0" eaLnBrk="1" latinLnBrk="0" hangingPunct="1">
              <a:lnSpc>
                <a:spcPct val="100000"/>
              </a:lnSpc>
              <a:spcBef>
                <a:spcPts val="0"/>
              </a:spcBef>
              <a:buFont typeface="Graphik Light" panose="020B0403030202060203" pitchFamily="34" charset="0"/>
              <a:buChar char="•"/>
              <a:defRPr sz="2600" b="0" i="0" kern="1200">
                <a:solidFill>
                  <a:schemeClr val="tx1"/>
                </a:solidFill>
                <a:latin typeface="Graphik-Light" panose="020B0403030202060203" pitchFamily="34" charset="77"/>
                <a:ea typeface="+mn-ea"/>
                <a:cs typeface="+mn-cs"/>
              </a:defRPr>
            </a:lvl8pPr>
            <a:lvl9pPr marL="5120640" indent="-274320" algn="l" defTabSz="914400" rtl="0" eaLnBrk="1" latinLnBrk="0" hangingPunct="1">
              <a:lnSpc>
                <a:spcPct val="100000"/>
              </a:lnSpc>
              <a:spcBef>
                <a:spcPts val="0"/>
              </a:spcBef>
              <a:buFont typeface="Graphik Light" panose="020B0403030202060203" pitchFamily="34" charset="0"/>
              <a:buChar char="•"/>
              <a:defRPr sz="2600" b="0" i="0" kern="1200">
                <a:solidFill>
                  <a:schemeClr val="tx1"/>
                </a:solidFill>
                <a:latin typeface="Graphik-Light" panose="020B0403030202060203" pitchFamily="34" charset="77"/>
                <a:ea typeface="+mn-ea"/>
                <a:cs typeface="+mn-cs"/>
              </a:defRPr>
            </a:lvl9pPr>
          </a:lstStyle>
          <a:p>
            <a:pPr marL="0" marR="0" lvl="0" indent="0" algn="r" defTabSz="914400" rtl="0" eaLnBrk="1" fontAlgn="auto" latinLnBrk="0" hangingPunct="1">
              <a:lnSpc>
                <a:spcPct val="107000"/>
              </a:lnSpc>
              <a:spcBef>
                <a:spcPts val="0"/>
              </a:spcBef>
              <a:spcAft>
                <a:spcPts val="800"/>
              </a:spcAft>
              <a:buClr>
                <a:srgbClr val="5D1725"/>
              </a:buClr>
              <a:buSzTx/>
              <a:buFont typeface="+mj-lt"/>
              <a:buNone/>
              <a:tabLst/>
              <a:defRPr/>
            </a:pPr>
            <a:endParaRPr kumimoji="0" lang="en-US" sz="800" b="0" i="0" u="none" strike="noStrike" kern="1200" cap="none" spc="0" normalizeH="0" baseline="0" noProof="0" dirty="0">
              <a:ln>
                <a:noFill/>
              </a:ln>
              <a:solidFill>
                <a:srgbClr val="000000"/>
              </a:solidFill>
              <a:effectLst/>
              <a:uLnTx/>
              <a:uFillTx/>
              <a:latin typeface="Open Sans" panose="020B0606030504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8154740"/>
      </p:ext>
    </p:extLst>
  </p:cSld>
  <p:clrMapOvr>
    <a:masterClrMapping/>
  </p:clrMapOvr>
</p:sld>
</file>

<file path=ppt/theme/theme1.xml><?xml version="1.0" encoding="utf-8"?>
<a:theme xmlns:a="http://schemas.openxmlformats.org/drawingml/2006/main" name="Prophet">
  <a:themeElements>
    <a:clrScheme name="Custom 1">
      <a:dk1>
        <a:srgbClr val="000000"/>
      </a:dk1>
      <a:lt1>
        <a:srgbClr val="FFFFFF"/>
      </a:lt1>
      <a:dk2>
        <a:srgbClr val="5D1725"/>
      </a:dk2>
      <a:lt2>
        <a:srgbClr val="75787B"/>
      </a:lt2>
      <a:accent1>
        <a:srgbClr val="B3431E"/>
      </a:accent1>
      <a:accent2>
        <a:srgbClr val="BDD6E6"/>
      </a:accent2>
      <a:accent3>
        <a:srgbClr val="642F6C"/>
      </a:accent3>
      <a:accent4>
        <a:srgbClr val="FFB81C"/>
      </a:accent4>
      <a:accent5>
        <a:srgbClr val="B7BF10"/>
      </a:accent5>
      <a:accent6>
        <a:srgbClr val="00A3AD"/>
      </a:accent6>
      <a:hlink>
        <a:srgbClr val="334AFF"/>
      </a:hlink>
      <a:folHlink>
        <a:srgbClr val="00A3AD"/>
      </a:folHlink>
    </a:clrScheme>
    <a:fontScheme name="Prophet">
      <a:majorFont>
        <a:latin typeface="Graphik Bold"/>
        <a:ea typeface=""/>
        <a:cs typeface=""/>
      </a:majorFont>
      <a:minorFont>
        <a:latin typeface="Graphik Regular"/>
        <a:ea typeface=""/>
        <a:cs typeface=""/>
      </a:minorFont>
    </a:fontScheme>
    <a:fmtScheme name="Prophet">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noFill/>
        <a:ln>
          <a:solidFill>
            <a:schemeClr val="accent1"/>
          </a:solidFill>
        </a:ln>
      </a:spPr>
      <a:bodyPr/>
      <a:lstStyle>
        <a:defPPr algn="ctr">
          <a:lnSpc>
            <a:spcPct val="100000"/>
          </a:lnSpc>
          <a:defRPr sz="1200"/>
        </a:defPPr>
      </a:lstStyle>
      <a:style>
        <a:lnRef idx="1">
          <a:schemeClr val="accent1"/>
        </a:lnRef>
        <a:fillRef idx="0">
          <a:schemeClr val="accent1"/>
        </a:fillRef>
        <a:effectRef idx="0">
          <a:schemeClr val="dk1"/>
        </a:effectRef>
        <a:fontRef idx="minor">
          <a:schemeClr val="dk1"/>
        </a:fontRef>
      </a:style>
    </a:spDef>
    <a:lnDef>
      <a:spPr>
        <a:ln w="12700" cap="sq"/>
      </a:spPr>
      <a:bodyPr/>
      <a:lstStyle/>
      <a:style>
        <a:lnRef idx="1">
          <a:schemeClr val="accent1"/>
        </a:lnRef>
        <a:fillRef idx="0">
          <a:schemeClr val="accent1"/>
        </a:fillRef>
        <a:effectRef idx="0">
          <a:schemeClr val="dk1"/>
        </a:effectRef>
        <a:fontRef idx="minor">
          <a:schemeClr val="dk1"/>
        </a:fontRef>
      </a:style>
    </a:lnDef>
    <a:txDef>
      <a:spPr>
        <a:noFill/>
      </a:spPr>
      <a:bodyPr wrap="square" lIns="0" tIns="0" rIns="0" bIns="0" rtlCol="0">
        <a:noAutofit/>
      </a:bodyPr>
      <a:lstStyle>
        <a:defPPr marL="171450" indent="-171450">
          <a:lnSpc>
            <a:spcPct val="100000"/>
          </a:lnSpc>
          <a:spcBef>
            <a:spcPts val="1200"/>
          </a:spcBef>
          <a:buClr>
            <a:schemeClr val="tx1"/>
          </a:buClr>
          <a:buSzPct val="100000"/>
          <a:buFont typeface="Graphik Regular"/>
          <a:buChar char="•"/>
          <a:defRPr sz="1200"/>
        </a:defPPr>
      </a:lstStyle>
    </a:txDef>
  </a:objectDefaults>
  <a:extraClrSchemeLst/>
  <a:custClrLst>
    <a:custClr name="Pantone 394">
      <a:srgbClr val="DEFF00"/>
    </a:custClr>
    <a:custClr name="Pantone 3375">
      <a:srgbClr val="00FFB5"/>
    </a:custClr>
    <a:custClr name="Pantone 331">
      <a:srgbClr val="A4EDD6"/>
    </a:custClr>
    <a:custClr name="Pantone 280">
      <a:srgbClr val="002668"/>
    </a:custClr>
    <a:custClr name="Pantone 2132">
      <a:srgbClr val="334AFF"/>
    </a:custClr>
    <a:custClr name="Pantone 2129">
      <a:srgbClr val="4888FF"/>
    </a:custClr>
    <a:custClr name="Pantone 2665">
      <a:srgbClr val="8037D0"/>
    </a:custClr>
    <a:custClr name="Pantone 2715">
      <a:srgbClr val="887BFF"/>
    </a:custClr>
    <a:custClr name="Pantone Purple">
      <a:srgbClr val="C214B9"/>
    </a:custClr>
    <a:custClr name="Pantone Rubine Red">
      <a:srgbClr val="FF0053"/>
    </a:custClr>
    <a:custClr name="Pantone Cool Gray 1">
      <a:srgbClr val="DADADA"/>
    </a:custClr>
    <a:custClr name="Pantone Cool Gray 5">
      <a:srgbClr val="B4B4B4"/>
    </a:custClr>
    <a:custClr name="Pantone Cool Gray 10">
      <a:srgbClr val="606060"/>
    </a:custClr>
    <a:custClr name="Pantone 7513">
      <a:srgbClr val="E1B7A7"/>
    </a:custClr>
    <a:custClr name="Pantone 4685">
      <a:srgbClr val="E0C6AD"/>
    </a:custClr>
    <a:custClr name="Pantone 4725">
      <a:srgbClr val="A28079"/>
    </a:custClr>
    <a:custClr name="Pantone 7515">
      <a:srgbClr val="B98068"/>
    </a:custClr>
    <a:custClr name="Pantone 4705">
      <a:srgbClr val="7C4D3A"/>
    </a:custClr>
    <a:custClr name="Pantone 7516">
      <a:srgbClr val="99552B"/>
    </a:custClr>
    <a:custClr name="Pantone 4625">
      <a:srgbClr val="4F2C1D"/>
    </a:custClr>
  </a:custClrLst>
  <a:extLst>
    <a:ext uri="{05A4C25C-085E-4340-85A3-A5531E510DB2}">
      <thm15:themeFamily xmlns:thm15="http://schemas.microsoft.com/office/thememl/2012/main" name="Prophet_PPT2018_Complete" id="{EEC42C91-B909-3242-A7EE-821B35A9C392}" vid="{E52233CC-A64E-964D-B2EC-FEB350379C0B}"/>
    </a:ext>
  </a:extLst>
</a:theme>
</file>

<file path=ppt/theme/theme2.xml><?xml version="1.0" encoding="utf-8"?>
<a:theme xmlns:a="http://schemas.openxmlformats.org/drawingml/2006/main" name="MSU_Maroon&amp;Grey">
  <a:themeElements>
    <a:clrScheme name="MSU Colors">
      <a:dk1>
        <a:srgbClr val="000000"/>
      </a:dk1>
      <a:lt1>
        <a:srgbClr val="FFFFFF"/>
      </a:lt1>
      <a:dk2>
        <a:srgbClr val="5D1724"/>
      </a:dk2>
      <a:lt2>
        <a:srgbClr val="E2E4DB"/>
      </a:lt2>
      <a:accent1>
        <a:srgbClr val="5E091A"/>
      </a:accent1>
      <a:accent2>
        <a:srgbClr val="410611"/>
      </a:accent2>
      <a:accent3>
        <a:srgbClr val="545651"/>
      </a:accent3>
      <a:accent4>
        <a:srgbClr val="848780"/>
      </a:accent4>
      <a:accent5>
        <a:srgbClr val="B9BDB3"/>
      </a:accent5>
      <a:accent6>
        <a:srgbClr val="890C25"/>
      </a:accent6>
      <a:hlink>
        <a:srgbClr val="890C25"/>
      </a:hlink>
      <a:folHlink>
        <a:srgbClr val="890C25"/>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MSU_Maroon&amp;Grey">
  <a:themeElements>
    <a:clrScheme name="MSU Colors">
      <a:dk1>
        <a:srgbClr val="000000"/>
      </a:dk1>
      <a:lt1>
        <a:srgbClr val="FFFFFF"/>
      </a:lt1>
      <a:dk2>
        <a:srgbClr val="5D1724"/>
      </a:dk2>
      <a:lt2>
        <a:srgbClr val="E2E4DB"/>
      </a:lt2>
      <a:accent1>
        <a:srgbClr val="5E091A"/>
      </a:accent1>
      <a:accent2>
        <a:srgbClr val="410611"/>
      </a:accent2>
      <a:accent3>
        <a:srgbClr val="545651"/>
      </a:accent3>
      <a:accent4>
        <a:srgbClr val="848780"/>
      </a:accent4>
      <a:accent5>
        <a:srgbClr val="B9BDB3"/>
      </a:accent5>
      <a:accent6>
        <a:srgbClr val="890C25"/>
      </a:accent6>
      <a:hlink>
        <a:srgbClr val="890C25"/>
      </a:hlink>
      <a:folHlink>
        <a:srgbClr val="890C25"/>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MSU_Maroon&amp;Grey">
  <a:themeElements>
    <a:clrScheme name="MSU Colors">
      <a:dk1>
        <a:srgbClr val="000000"/>
      </a:dk1>
      <a:lt1>
        <a:srgbClr val="FFFFFF"/>
      </a:lt1>
      <a:dk2>
        <a:srgbClr val="5D1724"/>
      </a:dk2>
      <a:lt2>
        <a:srgbClr val="E2E4DB"/>
      </a:lt2>
      <a:accent1>
        <a:srgbClr val="5E091A"/>
      </a:accent1>
      <a:accent2>
        <a:srgbClr val="410611"/>
      </a:accent2>
      <a:accent3>
        <a:srgbClr val="545651"/>
      </a:accent3>
      <a:accent4>
        <a:srgbClr val="848780"/>
      </a:accent4>
      <a:accent5>
        <a:srgbClr val="B9BDB3"/>
      </a:accent5>
      <a:accent6>
        <a:srgbClr val="890C25"/>
      </a:accent6>
      <a:hlink>
        <a:srgbClr val="890C25"/>
      </a:hlink>
      <a:folHlink>
        <a:srgbClr val="890C25"/>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939194EE7D9D348B9770AD19E8B3704" ma:contentTypeVersion="4" ma:contentTypeDescription="Create a new document." ma:contentTypeScope="" ma:versionID="333dacc4e8a1a17a2053c2a7efca763d">
  <xsd:schema xmlns:xsd="http://www.w3.org/2001/XMLSchema" xmlns:xs="http://www.w3.org/2001/XMLSchema" xmlns:p="http://schemas.microsoft.com/office/2006/metadata/properties" xmlns:ns2="c61aafc8-b043-4c8d-a779-02f6949a13f8" xmlns:ns3="801e9c23-9378-417f-87ba-ae06610517ca" targetNamespace="http://schemas.microsoft.com/office/2006/metadata/properties" ma:root="true" ma:fieldsID="f5d9fd222d48cc106a6506cad1215be6" ns2:_="" ns3:_="">
    <xsd:import namespace="c61aafc8-b043-4c8d-a779-02f6949a13f8"/>
    <xsd:import namespace="801e9c23-9378-417f-87ba-ae06610517c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1aafc8-b043-4c8d-a779-02f6949a13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01e9c23-9378-417f-87ba-ae06610517c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DA956D-10A0-4F2E-9C9E-2E637F76922B}">
  <ds:schemaRefs>
    <ds:schemaRef ds:uri="http://www.w3.org/XML/1998/namespace"/>
    <ds:schemaRef ds:uri="http://schemas.microsoft.com/office/2006/metadata/properties"/>
    <ds:schemaRef ds:uri="http://schemas.openxmlformats.org/package/2006/metadata/core-properties"/>
    <ds:schemaRef ds:uri="http://purl.org/dc/terms/"/>
    <ds:schemaRef ds:uri="http://purl.org/dc/dcmitype/"/>
    <ds:schemaRef ds:uri="c61aafc8-b043-4c8d-a779-02f6949a13f8"/>
    <ds:schemaRef ds:uri="http://schemas.microsoft.com/office/2006/documentManagement/types"/>
    <ds:schemaRef ds:uri="http://schemas.microsoft.com/office/infopath/2007/PartnerControls"/>
    <ds:schemaRef ds:uri="801e9c23-9378-417f-87ba-ae06610517ca"/>
    <ds:schemaRef ds:uri="http://purl.org/dc/elements/1.1/"/>
  </ds:schemaRefs>
</ds:datastoreItem>
</file>

<file path=customXml/itemProps2.xml><?xml version="1.0" encoding="utf-8"?>
<ds:datastoreItem xmlns:ds="http://schemas.openxmlformats.org/officeDocument/2006/customXml" ds:itemID="{96DCD14F-4B9C-45DB-AC40-8339E99F246A}">
  <ds:schemaRefs>
    <ds:schemaRef ds:uri="http://schemas.microsoft.com/sharepoint/v3/contenttype/forms"/>
  </ds:schemaRefs>
</ds:datastoreItem>
</file>

<file path=customXml/itemProps3.xml><?xml version="1.0" encoding="utf-8"?>
<ds:datastoreItem xmlns:ds="http://schemas.openxmlformats.org/officeDocument/2006/customXml" ds:itemID="{223A5A3C-8604-4100-96F3-58D573F0CA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1aafc8-b043-4c8d-a779-02f6949a13f8"/>
    <ds:schemaRef ds:uri="801e9c23-9378-417f-87ba-ae06610517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6639</TotalTime>
  <Words>4098</Words>
  <Application>Microsoft Office PowerPoint</Application>
  <PresentationFormat>Widescreen</PresentationFormat>
  <Paragraphs>419</Paragraphs>
  <Slides>34</Slides>
  <Notes>20</Notes>
  <HiddenSlides>0</HiddenSlides>
  <MMClips>2</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34</vt:i4>
      </vt:variant>
    </vt:vector>
  </HeadingPairs>
  <TitlesOfParts>
    <vt:vector size="53" baseType="lpstr">
      <vt:lpstr>Arial</vt:lpstr>
      <vt:lpstr>Calibri</vt:lpstr>
      <vt:lpstr>Century Gothic</vt:lpstr>
      <vt:lpstr>Graphik Bold</vt:lpstr>
      <vt:lpstr>Graphik Light</vt:lpstr>
      <vt:lpstr>Graphik Regular</vt:lpstr>
      <vt:lpstr>Graphik-Light</vt:lpstr>
      <vt:lpstr>Graphik-Medium</vt:lpstr>
      <vt:lpstr>Montserrat</vt:lpstr>
      <vt:lpstr>MSUBulldogRevised</vt:lpstr>
      <vt:lpstr>Nirmala Text</vt:lpstr>
      <vt:lpstr>Open Sans</vt:lpstr>
      <vt:lpstr>Open Sans Light</vt:lpstr>
      <vt:lpstr>Palatino Linotype</vt:lpstr>
      <vt:lpstr>Times New Roman</vt:lpstr>
      <vt:lpstr>Prophet</vt:lpstr>
      <vt:lpstr>MSU_Maroon&amp;Grey</vt:lpstr>
      <vt:lpstr>1_MSU_Maroon&amp;Grey</vt:lpstr>
      <vt:lpstr>2_MSU_Maroon&amp;Grey</vt:lpstr>
      <vt:lpstr>Telling Your Research Story:  Leveraging MSU's Resources for Funding Success and Strategic Visibility </vt:lpstr>
      <vt:lpstr>PowerPoint Presentation</vt:lpstr>
      <vt:lpstr>PowerPoint Presentation</vt:lpstr>
      <vt:lpstr>PowerPoint Presentation</vt:lpstr>
      <vt:lpstr>PowerPoint Presentation</vt:lpstr>
      <vt:lpstr>PowerPoint Presentation</vt:lpstr>
      <vt:lpstr>PowerPoint Presentation</vt:lpstr>
      <vt:lpstr> </vt:lpstr>
      <vt:lpstr>Our Brand Strategy </vt:lpstr>
      <vt:lpstr>In-house produced brand video</vt:lpstr>
      <vt:lpstr>We believe an integrated communications strategy is integral to activating the brand and creating clarity for internal and external audiences.  </vt:lpstr>
      <vt:lpstr>  </vt:lpstr>
      <vt:lpstr>… while allowing MSU communicators to be creative and craft messaging for their specific audiences and agendas.  </vt:lpstr>
      <vt:lpstr>Voice is how we say what we say  </vt:lpstr>
      <vt:lpstr>Messaging brings our brand strategy to life.  </vt:lpstr>
      <vt:lpstr>Our messaging themes keep us on brand </vt:lpstr>
      <vt:lpstr> </vt:lpstr>
      <vt:lpstr>Messaging themes in action</vt:lpstr>
      <vt:lpstr> </vt:lpstr>
      <vt:lpstr>Resources and Avenues for Promoting Your Research</vt:lpstr>
      <vt:lpstr>Institutional Objectives when Promoting Research</vt:lpstr>
      <vt:lpstr>Target Audiences</vt:lpstr>
      <vt:lpstr>Who to connect with</vt:lpstr>
      <vt:lpstr>What We Can Do</vt:lpstr>
      <vt:lpstr>Where you can promote your research</vt:lpstr>
      <vt:lpstr>When to promote</vt:lpstr>
      <vt:lpstr>Why?</vt:lpstr>
      <vt:lpstr>Thank you!</vt:lpstr>
      <vt:lpstr>Research Communication Panel</vt:lpstr>
      <vt:lpstr>Positioning Research  to Reach Broad Audiences</vt:lpstr>
      <vt:lpstr>Why Positioning Your Research Matters</vt:lpstr>
      <vt:lpstr>Your Research Serves our Community</vt:lpstr>
      <vt:lpstr>For help, contact:</vt:lpstr>
      <vt:lpstr>Telling Your Research Story:  Leveraging MSU's Resources for Funding Success and Strategic Visibility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Creissen</dc:creator>
  <cp:lastModifiedBy>Hyche, Stephanie</cp:lastModifiedBy>
  <cp:revision>215</cp:revision>
  <cp:lastPrinted>2023-04-24T19:00:15Z</cp:lastPrinted>
  <dcterms:created xsi:type="dcterms:W3CDTF">2022-09-20T21:03:43Z</dcterms:created>
  <dcterms:modified xsi:type="dcterms:W3CDTF">2023-09-06T17:19:24Z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0x0101005939194EE7D9D348B9770AD19E8B3704</vt:lpwstr>
  </property>
  <property fmtid="{D5CDD505-2E9C-101B-9397-08002B2CF9AE}" pid="3" name="MediaServiceImageTags">
    <vt:lpwstr/>
  </property>
</Properties>
</file>