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1"/>
  </p:sldMasterIdLst>
  <p:sldIdLst>
    <p:sldId id="259" r:id="rId2"/>
    <p:sldId id="258" r:id="rId3"/>
    <p:sldId id="260" r:id="rId4"/>
    <p:sldId id="262" r:id="rId5"/>
    <p:sldId id="263" r:id="rId6"/>
    <p:sldId id="270" r:id="rId7"/>
    <p:sldId id="271" r:id="rId8"/>
    <p:sldId id="272" r:id="rId9"/>
    <p:sldId id="273" r:id="rId10"/>
    <p:sldId id="274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D17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B4E398-6FC1-479E-8C6A-6A115450E138}" v="27" dt="2023-09-12T16:41:41.7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>
        <p:scale>
          <a:sx n="100" d="100"/>
          <a:sy n="100" d="100"/>
        </p:scale>
        <p:origin x="234" y="18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xon, Madison" userId="fc7195aa-b944-4b54-b5ae-04122e8d5742" providerId="ADAL" clId="{1070E7DA-5455-42F4-929C-6540ACD1255D}"/>
    <pc:docChg chg="custSel modSld">
      <pc:chgData name="Dixon, Madison" userId="fc7195aa-b944-4b54-b5ae-04122e8d5742" providerId="ADAL" clId="{1070E7DA-5455-42F4-929C-6540ACD1255D}" dt="2023-08-30T13:11:33.952" v="80" actId="14826"/>
      <pc:docMkLst>
        <pc:docMk/>
      </pc:docMkLst>
      <pc:sldChg chg="modSp">
        <pc:chgData name="Dixon, Madison" userId="fc7195aa-b944-4b54-b5ae-04122e8d5742" providerId="ADAL" clId="{1070E7DA-5455-42F4-929C-6540ACD1255D}" dt="2023-08-29T21:21:48.849" v="0" actId="14826"/>
        <pc:sldMkLst>
          <pc:docMk/>
          <pc:sldMk cId="982134504" sldId="258"/>
        </pc:sldMkLst>
        <pc:picChg chg="mod">
          <ac:chgData name="Dixon, Madison" userId="fc7195aa-b944-4b54-b5ae-04122e8d5742" providerId="ADAL" clId="{1070E7DA-5455-42F4-929C-6540ACD1255D}" dt="2023-08-29T21:21:48.849" v="0" actId="14826"/>
          <ac:picMkLst>
            <pc:docMk/>
            <pc:sldMk cId="982134504" sldId="258"/>
            <ac:picMk id="14" creationId="{4C2285DB-2BAC-D92E-2D83-A22210C60C5E}"/>
          </ac:picMkLst>
        </pc:picChg>
      </pc:sldChg>
      <pc:sldChg chg="modSp">
        <pc:chgData name="Dixon, Madison" userId="fc7195aa-b944-4b54-b5ae-04122e8d5742" providerId="ADAL" clId="{1070E7DA-5455-42F4-929C-6540ACD1255D}" dt="2023-08-30T13:11:33.952" v="80" actId="14826"/>
        <pc:sldMkLst>
          <pc:docMk/>
          <pc:sldMk cId="1160087635" sldId="259"/>
        </pc:sldMkLst>
        <pc:picChg chg="mod">
          <ac:chgData name="Dixon, Madison" userId="fc7195aa-b944-4b54-b5ae-04122e8d5742" providerId="ADAL" clId="{1070E7DA-5455-42F4-929C-6540ACD1255D}" dt="2023-08-30T13:11:33.952" v="80" actId="14826"/>
          <ac:picMkLst>
            <pc:docMk/>
            <pc:sldMk cId="1160087635" sldId="259"/>
            <ac:picMk id="5" creationId="{8040CCD6-73BE-679E-7EF5-E7C2119AFF5E}"/>
          </ac:picMkLst>
        </pc:picChg>
      </pc:sldChg>
      <pc:sldChg chg="modSp">
        <pc:chgData name="Dixon, Madison" userId="fc7195aa-b944-4b54-b5ae-04122e8d5742" providerId="ADAL" clId="{1070E7DA-5455-42F4-929C-6540ACD1255D}" dt="2023-08-29T21:22:13.660" v="1" actId="14826"/>
        <pc:sldMkLst>
          <pc:docMk/>
          <pc:sldMk cId="3173259675" sldId="260"/>
        </pc:sldMkLst>
        <pc:picChg chg="mod">
          <ac:chgData name="Dixon, Madison" userId="fc7195aa-b944-4b54-b5ae-04122e8d5742" providerId="ADAL" clId="{1070E7DA-5455-42F4-929C-6540ACD1255D}" dt="2023-08-29T21:22:13.660" v="1" actId="14826"/>
          <ac:picMkLst>
            <pc:docMk/>
            <pc:sldMk cId="3173259675" sldId="260"/>
            <ac:picMk id="8" creationId="{2E53EEC3-B412-1A7B-D787-D5BF3671EA65}"/>
          </ac:picMkLst>
        </pc:picChg>
      </pc:sldChg>
      <pc:sldChg chg="modSp mod">
        <pc:chgData name="Dixon, Madison" userId="fc7195aa-b944-4b54-b5ae-04122e8d5742" providerId="ADAL" clId="{1070E7DA-5455-42F4-929C-6540ACD1255D}" dt="2023-08-29T21:23:39.468" v="5" actId="14100"/>
        <pc:sldMkLst>
          <pc:docMk/>
          <pc:sldMk cId="1976617338" sldId="261"/>
        </pc:sldMkLst>
        <pc:picChg chg="mod">
          <ac:chgData name="Dixon, Madison" userId="fc7195aa-b944-4b54-b5ae-04122e8d5742" providerId="ADAL" clId="{1070E7DA-5455-42F4-929C-6540ACD1255D}" dt="2023-08-29T21:23:19.243" v="2" actId="14826"/>
          <ac:picMkLst>
            <pc:docMk/>
            <pc:sldMk cId="1976617338" sldId="261"/>
            <ac:picMk id="8" creationId="{14EF04C4-660A-F83F-A8F1-0B6A4A065BDB}"/>
          </ac:picMkLst>
        </pc:picChg>
        <pc:picChg chg="mod">
          <ac:chgData name="Dixon, Madison" userId="fc7195aa-b944-4b54-b5ae-04122e8d5742" providerId="ADAL" clId="{1070E7DA-5455-42F4-929C-6540ACD1255D}" dt="2023-08-29T21:23:39.468" v="5" actId="14100"/>
          <ac:picMkLst>
            <pc:docMk/>
            <pc:sldMk cId="1976617338" sldId="261"/>
            <ac:picMk id="11" creationId="{7E078197-0EE3-2D52-67C0-E134DE14DD1D}"/>
          </ac:picMkLst>
        </pc:picChg>
      </pc:sldChg>
      <pc:sldChg chg="modSp">
        <pc:chgData name="Dixon, Madison" userId="fc7195aa-b944-4b54-b5ae-04122e8d5742" providerId="ADAL" clId="{1070E7DA-5455-42F4-929C-6540ACD1255D}" dt="2023-08-29T21:24:08.182" v="6" actId="14826"/>
        <pc:sldMkLst>
          <pc:docMk/>
          <pc:sldMk cId="3678735841" sldId="262"/>
        </pc:sldMkLst>
        <pc:picChg chg="mod">
          <ac:chgData name="Dixon, Madison" userId="fc7195aa-b944-4b54-b5ae-04122e8d5742" providerId="ADAL" clId="{1070E7DA-5455-42F4-929C-6540ACD1255D}" dt="2023-08-29T21:24:08.182" v="6" actId="14826"/>
          <ac:picMkLst>
            <pc:docMk/>
            <pc:sldMk cId="3678735841" sldId="262"/>
            <ac:picMk id="8" creationId="{2E53EEC3-B412-1A7B-D787-D5BF3671EA65}"/>
          </ac:picMkLst>
        </pc:picChg>
      </pc:sldChg>
      <pc:sldChg chg="modSp">
        <pc:chgData name="Dixon, Madison" userId="fc7195aa-b944-4b54-b5ae-04122e8d5742" providerId="ADAL" clId="{1070E7DA-5455-42F4-929C-6540ACD1255D}" dt="2023-08-29T21:24:37.570" v="7" actId="14826"/>
        <pc:sldMkLst>
          <pc:docMk/>
          <pc:sldMk cId="4181339527" sldId="263"/>
        </pc:sldMkLst>
        <pc:picChg chg="mod">
          <ac:chgData name="Dixon, Madison" userId="fc7195aa-b944-4b54-b5ae-04122e8d5742" providerId="ADAL" clId="{1070E7DA-5455-42F4-929C-6540ACD1255D}" dt="2023-08-29T21:24:37.570" v="7" actId="14826"/>
          <ac:picMkLst>
            <pc:docMk/>
            <pc:sldMk cId="4181339527" sldId="263"/>
            <ac:picMk id="6" creationId="{D6BF738A-A7CD-B44C-5477-11B6DD2021CA}"/>
          </ac:picMkLst>
        </pc:picChg>
      </pc:sldChg>
      <pc:sldChg chg="modSp mod">
        <pc:chgData name="Dixon, Madison" userId="fc7195aa-b944-4b54-b5ae-04122e8d5742" providerId="ADAL" clId="{1070E7DA-5455-42F4-929C-6540ACD1255D}" dt="2023-08-29T21:25:52.310" v="12" actId="1076"/>
        <pc:sldMkLst>
          <pc:docMk/>
          <pc:sldMk cId="3752200610" sldId="264"/>
        </pc:sldMkLst>
        <pc:picChg chg="mod">
          <ac:chgData name="Dixon, Madison" userId="fc7195aa-b944-4b54-b5ae-04122e8d5742" providerId="ADAL" clId="{1070E7DA-5455-42F4-929C-6540ACD1255D}" dt="2023-08-29T21:25:52.310" v="12" actId="1076"/>
          <ac:picMkLst>
            <pc:docMk/>
            <pc:sldMk cId="3752200610" sldId="264"/>
            <ac:picMk id="3" creationId="{32BC539D-0ED3-7744-04C6-FC5175310A53}"/>
          </ac:picMkLst>
        </pc:picChg>
        <pc:picChg chg="mod">
          <ac:chgData name="Dixon, Madison" userId="fc7195aa-b944-4b54-b5ae-04122e8d5742" providerId="ADAL" clId="{1070E7DA-5455-42F4-929C-6540ACD1255D}" dt="2023-08-29T21:25:33.158" v="10" actId="14826"/>
          <ac:picMkLst>
            <pc:docMk/>
            <pc:sldMk cId="3752200610" sldId="264"/>
            <ac:picMk id="11" creationId="{E4494BC6-4CA4-B91A-1F23-BE8FC9ADD3B6}"/>
          </ac:picMkLst>
        </pc:picChg>
        <pc:picChg chg="mod">
          <ac:chgData name="Dixon, Madison" userId="fc7195aa-b944-4b54-b5ae-04122e8d5742" providerId="ADAL" clId="{1070E7DA-5455-42F4-929C-6540ACD1255D}" dt="2023-08-29T21:25:39.672" v="11" actId="14826"/>
          <ac:picMkLst>
            <pc:docMk/>
            <pc:sldMk cId="3752200610" sldId="264"/>
            <ac:picMk id="13" creationId="{7158D602-18AF-A913-28CD-B53518D0B866}"/>
          </ac:picMkLst>
        </pc:picChg>
        <pc:picChg chg="mod">
          <ac:chgData name="Dixon, Madison" userId="fc7195aa-b944-4b54-b5ae-04122e8d5742" providerId="ADAL" clId="{1070E7DA-5455-42F4-929C-6540ACD1255D}" dt="2023-08-29T21:25:52.310" v="12" actId="1076"/>
          <ac:picMkLst>
            <pc:docMk/>
            <pc:sldMk cId="3752200610" sldId="264"/>
            <ac:picMk id="15" creationId="{1036B0E5-31E5-A37E-044A-01F1053A6135}"/>
          </ac:picMkLst>
        </pc:picChg>
      </pc:sldChg>
      <pc:sldChg chg="modSp">
        <pc:chgData name="Dixon, Madison" userId="fc7195aa-b944-4b54-b5ae-04122e8d5742" providerId="ADAL" clId="{1070E7DA-5455-42F4-929C-6540ACD1255D}" dt="2023-08-30T13:11:23.740" v="79" actId="14826"/>
        <pc:sldMkLst>
          <pc:docMk/>
          <pc:sldMk cId="3804845853" sldId="265"/>
        </pc:sldMkLst>
        <pc:picChg chg="mod">
          <ac:chgData name="Dixon, Madison" userId="fc7195aa-b944-4b54-b5ae-04122e8d5742" providerId="ADAL" clId="{1070E7DA-5455-42F4-929C-6540ACD1255D}" dt="2023-08-30T13:02:00.394" v="61" actId="14826"/>
          <ac:picMkLst>
            <pc:docMk/>
            <pc:sldMk cId="3804845853" sldId="265"/>
            <ac:picMk id="3" creationId="{CEB18CBE-A195-6987-CE8F-52ED18BEFCF3}"/>
          </ac:picMkLst>
        </pc:picChg>
        <pc:picChg chg="mod">
          <ac:chgData name="Dixon, Madison" userId="fc7195aa-b944-4b54-b5ae-04122e8d5742" providerId="ADAL" clId="{1070E7DA-5455-42F4-929C-6540ACD1255D}" dt="2023-08-30T13:11:23.740" v="79" actId="14826"/>
          <ac:picMkLst>
            <pc:docMk/>
            <pc:sldMk cId="3804845853" sldId="265"/>
            <ac:picMk id="6" creationId="{D6BF738A-A7CD-B44C-5477-11B6DD2021CA}"/>
          </ac:picMkLst>
        </pc:picChg>
        <pc:picChg chg="mod">
          <ac:chgData name="Dixon, Madison" userId="fc7195aa-b944-4b54-b5ae-04122e8d5742" providerId="ADAL" clId="{1070E7DA-5455-42F4-929C-6540ACD1255D}" dt="2023-08-30T13:00:41.384" v="60"/>
          <ac:picMkLst>
            <pc:docMk/>
            <pc:sldMk cId="3804845853" sldId="265"/>
            <ac:picMk id="7" creationId="{61ADAA53-4CC9-8DE5-8B09-5A126A18906F}"/>
          </ac:picMkLst>
        </pc:picChg>
        <pc:picChg chg="mod">
          <ac:chgData name="Dixon, Madison" userId="fc7195aa-b944-4b54-b5ae-04122e8d5742" providerId="ADAL" clId="{1070E7DA-5455-42F4-929C-6540ACD1255D}" dt="2023-08-30T13:02:20.618" v="63" actId="14826"/>
          <ac:picMkLst>
            <pc:docMk/>
            <pc:sldMk cId="3804845853" sldId="265"/>
            <ac:picMk id="9" creationId="{D1B0BAB4-659A-33D0-9F75-671AC391B672}"/>
          </ac:picMkLst>
        </pc:picChg>
        <pc:picChg chg="mod">
          <ac:chgData name="Dixon, Madison" userId="fc7195aa-b944-4b54-b5ae-04122e8d5742" providerId="ADAL" clId="{1070E7DA-5455-42F4-929C-6540ACD1255D}" dt="2023-08-30T13:02:09.093" v="62" actId="14826"/>
          <ac:picMkLst>
            <pc:docMk/>
            <pc:sldMk cId="3804845853" sldId="265"/>
            <ac:picMk id="11" creationId="{63947A2B-A954-321A-58A1-0BB44E57A490}"/>
          </ac:picMkLst>
        </pc:picChg>
        <pc:picChg chg="mod">
          <ac:chgData name="Dixon, Madison" userId="fc7195aa-b944-4b54-b5ae-04122e8d5742" providerId="ADAL" clId="{1070E7DA-5455-42F4-929C-6540ACD1255D}" dt="2023-08-30T13:03:10.217" v="67" actId="14826"/>
          <ac:picMkLst>
            <pc:docMk/>
            <pc:sldMk cId="3804845853" sldId="265"/>
            <ac:picMk id="13" creationId="{3F444543-B62C-FEC4-888E-19B0E8F1A7C7}"/>
          </ac:picMkLst>
        </pc:picChg>
        <pc:picChg chg="mod">
          <ac:chgData name="Dixon, Madison" userId="fc7195aa-b944-4b54-b5ae-04122e8d5742" providerId="ADAL" clId="{1070E7DA-5455-42F4-929C-6540ACD1255D}" dt="2023-08-30T13:02:28.455" v="64" actId="14826"/>
          <ac:picMkLst>
            <pc:docMk/>
            <pc:sldMk cId="3804845853" sldId="265"/>
            <ac:picMk id="15" creationId="{10F30E14-B18C-8623-86DD-47F410206B52}"/>
          </ac:picMkLst>
        </pc:picChg>
      </pc:sldChg>
      <pc:sldChg chg="modSp">
        <pc:chgData name="Dixon, Madison" userId="fc7195aa-b944-4b54-b5ae-04122e8d5742" providerId="ADAL" clId="{1070E7DA-5455-42F4-929C-6540ACD1255D}" dt="2023-08-30T13:04:08.948" v="75" actId="14826"/>
        <pc:sldMkLst>
          <pc:docMk/>
          <pc:sldMk cId="3326492306" sldId="267"/>
        </pc:sldMkLst>
        <pc:picChg chg="mod">
          <ac:chgData name="Dixon, Madison" userId="fc7195aa-b944-4b54-b5ae-04122e8d5742" providerId="ADAL" clId="{1070E7DA-5455-42F4-929C-6540ACD1255D}" dt="2023-08-30T13:03:29.017" v="69" actId="14826"/>
          <ac:picMkLst>
            <pc:docMk/>
            <pc:sldMk cId="3326492306" sldId="267"/>
            <ac:picMk id="4" creationId="{28C319A4-736D-EAB3-18F3-AC9C86ADD123}"/>
          </ac:picMkLst>
        </pc:picChg>
        <pc:picChg chg="mod">
          <ac:chgData name="Dixon, Madison" userId="fc7195aa-b944-4b54-b5ae-04122e8d5742" providerId="ADAL" clId="{1070E7DA-5455-42F4-929C-6540ACD1255D}" dt="2023-08-30T13:03:22.774" v="68" actId="14826"/>
          <ac:picMkLst>
            <pc:docMk/>
            <pc:sldMk cId="3326492306" sldId="267"/>
            <ac:picMk id="6" creationId="{D6BF738A-A7CD-B44C-5477-11B6DD2021CA}"/>
          </ac:picMkLst>
        </pc:picChg>
        <pc:picChg chg="mod">
          <ac:chgData name="Dixon, Madison" userId="fc7195aa-b944-4b54-b5ae-04122e8d5742" providerId="ADAL" clId="{1070E7DA-5455-42F4-929C-6540ACD1255D}" dt="2023-08-30T13:03:42.040" v="71" actId="14826"/>
          <ac:picMkLst>
            <pc:docMk/>
            <pc:sldMk cId="3326492306" sldId="267"/>
            <ac:picMk id="7" creationId="{081F7DAB-D2BF-3CE4-4C4F-8F4930D1C6E4}"/>
          </ac:picMkLst>
        </pc:picChg>
        <pc:picChg chg="mod">
          <ac:chgData name="Dixon, Madison" userId="fc7195aa-b944-4b54-b5ae-04122e8d5742" providerId="ADAL" clId="{1070E7DA-5455-42F4-929C-6540ACD1255D}" dt="2023-08-30T13:03:35.094" v="70" actId="14826"/>
          <ac:picMkLst>
            <pc:docMk/>
            <pc:sldMk cId="3326492306" sldId="267"/>
            <ac:picMk id="8" creationId="{5887A542-78E6-5D32-2779-29A8CCE0EE3E}"/>
          </ac:picMkLst>
        </pc:picChg>
        <pc:picChg chg="mod">
          <ac:chgData name="Dixon, Madison" userId="fc7195aa-b944-4b54-b5ae-04122e8d5742" providerId="ADAL" clId="{1070E7DA-5455-42F4-929C-6540ACD1255D}" dt="2023-08-30T13:03:55.259" v="73" actId="14826"/>
          <ac:picMkLst>
            <pc:docMk/>
            <pc:sldMk cId="3326492306" sldId="267"/>
            <ac:picMk id="9" creationId="{42B69519-ADCA-2D4F-1BD3-BD820BF182A2}"/>
          </ac:picMkLst>
        </pc:picChg>
        <pc:picChg chg="mod">
          <ac:chgData name="Dixon, Madison" userId="fc7195aa-b944-4b54-b5ae-04122e8d5742" providerId="ADAL" clId="{1070E7DA-5455-42F4-929C-6540ACD1255D}" dt="2023-08-30T13:03:49.602" v="72" actId="14826"/>
          <ac:picMkLst>
            <pc:docMk/>
            <pc:sldMk cId="3326492306" sldId="267"/>
            <ac:picMk id="10" creationId="{B33BADFA-3FF5-7E95-F53E-AFD0CB68E440}"/>
          </ac:picMkLst>
        </pc:picChg>
        <pc:picChg chg="mod">
          <ac:chgData name="Dixon, Madison" userId="fc7195aa-b944-4b54-b5ae-04122e8d5742" providerId="ADAL" clId="{1070E7DA-5455-42F4-929C-6540ACD1255D}" dt="2023-08-30T13:04:02.678" v="74" actId="14826"/>
          <ac:picMkLst>
            <pc:docMk/>
            <pc:sldMk cId="3326492306" sldId="267"/>
            <ac:picMk id="12" creationId="{E738FBFA-55EA-E80C-C23C-5776A20E4893}"/>
          </ac:picMkLst>
        </pc:picChg>
        <pc:picChg chg="mod">
          <ac:chgData name="Dixon, Madison" userId="fc7195aa-b944-4b54-b5ae-04122e8d5742" providerId="ADAL" clId="{1070E7DA-5455-42F4-929C-6540ACD1255D}" dt="2023-08-30T13:04:08.948" v="75" actId="14826"/>
          <ac:picMkLst>
            <pc:docMk/>
            <pc:sldMk cId="3326492306" sldId="267"/>
            <ac:picMk id="13" creationId="{42EC70C3-730A-3485-A54D-63E34E76E478}"/>
          </ac:picMkLst>
        </pc:picChg>
      </pc:sldChg>
      <pc:sldChg chg="modSp">
        <pc:chgData name="Dixon, Madison" userId="fc7195aa-b944-4b54-b5ae-04122e8d5742" providerId="ADAL" clId="{1070E7DA-5455-42F4-929C-6540ACD1255D}" dt="2023-08-30T13:04:58.238" v="76" actId="14826"/>
        <pc:sldMkLst>
          <pc:docMk/>
          <pc:sldMk cId="570009633" sldId="268"/>
        </pc:sldMkLst>
        <pc:picChg chg="mod">
          <ac:chgData name="Dixon, Madison" userId="fc7195aa-b944-4b54-b5ae-04122e8d5742" providerId="ADAL" clId="{1070E7DA-5455-42F4-929C-6540ACD1255D}" dt="2023-08-30T13:04:58.238" v="76" actId="14826"/>
          <ac:picMkLst>
            <pc:docMk/>
            <pc:sldMk cId="570009633" sldId="268"/>
            <ac:picMk id="3" creationId="{B43B9F3B-C219-0452-4146-2C860958B46D}"/>
          </ac:picMkLst>
        </pc:picChg>
      </pc:sldChg>
      <pc:sldChg chg="modSp mod">
        <pc:chgData name="Dixon, Madison" userId="fc7195aa-b944-4b54-b5ae-04122e8d5742" providerId="ADAL" clId="{1070E7DA-5455-42F4-929C-6540ACD1255D}" dt="2023-08-30T13:05:51.545" v="78" actId="20577"/>
        <pc:sldMkLst>
          <pc:docMk/>
          <pc:sldMk cId="1339879470" sldId="269"/>
        </pc:sldMkLst>
        <pc:spChg chg="mod">
          <ac:chgData name="Dixon, Madison" userId="fc7195aa-b944-4b54-b5ae-04122e8d5742" providerId="ADAL" clId="{1070E7DA-5455-42F4-929C-6540ACD1255D}" dt="2023-08-30T13:05:51.545" v="78" actId="20577"/>
          <ac:spMkLst>
            <pc:docMk/>
            <pc:sldMk cId="1339879470" sldId="269"/>
            <ac:spMk id="4" creationId="{65697606-71D3-9584-334E-2F05C654A449}"/>
          </ac:spMkLst>
        </pc:spChg>
        <pc:picChg chg="mod">
          <ac:chgData name="Dixon, Madison" userId="fc7195aa-b944-4b54-b5ae-04122e8d5742" providerId="ADAL" clId="{1070E7DA-5455-42F4-929C-6540ACD1255D}" dt="2023-08-30T13:05:46.528" v="77" actId="14826"/>
          <ac:picMkLst>
            <pc:docMk/>
            <pc:sldMk cId="1339879470" sldId="269"/>
            <ac:picMk id="3" creationId="{90D61139-FA33-4E5E-B8E1-954EFD0B9410}"/>
          </ac:picMkLst>
        </pc:picChg>
      </pc:sldChg>
      <pc:sldChg chg="addSp delSp modSp mod">
        <pc:chgData name="Dixon, Madison" userId="fc7195aa-b944-4b54-b5ae-04122e8d5742" providerId="ADAL" clId="{1070E7DA-5455-42F4-929C-6540ACD1255D}" dt="2023-08-30T12:59:05.080" v="52" actId="14100"/>
        <pc:sldMkLst>
          <pc:docMk/>
          <pc:sldMk cId="2614189535" sldId="270"/>
        </pc:sldMkLst>
        <pc:spChg chg="mod">
          <ac:chgData name="Dixon, Madison" userId="fc7195aa-b944-4b54-b5ae-04122e8d5742" providerId="ADAL" clId="{1070E7DA-5455-42F4-929C-6540ACD1255D}" dt="2023-08-30T12:58:35.830" v="47" actId="14100"/>
          <ac:spMkLst>
            <pc:docMk/>
            <pc:sldMk cId="2614189535" sldId="270"/>
            <ac:spMk id="9" creationId="{1F390804-AFAA-E994-6575-EFD1247381B4}"/>
          </ac:spMkLst>
        </pc:spChg>
        <pc:picChg chg="mod">
          <ac:chgData name="Dixon, Madison" userId="fc7195aa-b944-4b54-b5ae-04122e8d5742" providerId="ADAL" clId="{1070E7DA-5455-42F4-929C-6540ACD1255D}" dt="2023-08-30T12:58:45.180" v="48" actId="14100"/>
          <ac:picMkLst>
            <pc:docMk/>
            <pc:sldMk cId="2614189535" sldId="270"/>
            <ac:picMk id="2" creationId="{BE1734CA-3C3B-7035-349C-84571EBF433D}"/>
          </ac:picMkLst>
        </pc:picChg>
        <pc:picChg chg="mod">
          <ac:chgData name="Dixon, Madison" userId="fc7195aa-b944-4b54-b5ae-04122e8d5742" providerId="ADAL" clId="{1070E7DA-5455-42F4-929C-6540ACD1255D}" dt="2023-08-30T12:56:32.120" v="35" actId="1076"/>
          <ac:picMkLst>
            <pc:docMk/>
            <pc:sldMk cId="2614189535" sldId="270"/>
            <ac:picMk id="13" creationId="{7158D602-18AF-A913-28CD-B53518D0B866}"/>
          </ac:picMkLst>
        </pc:picChg>
        <pc:picChg chg="mod">
          <ac:chgData name="Dixon, Madison" userId="fc7195aa-b944-4b54-b5ae-04122e8d5742" providerId="ADAL" clId="{1070E7DA-5455-42F4-929C-6540ACD1255D}" dt="2023-08-30T12:56:12.872" v="34" actId="1076"/>
          <ac:picMkLst>
            <pc:docMk/>
            <pc:sldMk cId="2614189535" sldId="270"/>
            <ac:picMk id="15" creationId="{1036B0E5-31E5-A37E-044A-01F1053A6135}"/>
          </ac:picMkLst>
        </pc:picChg>
        <pc:picChg chg="add del mod">
          <ac:chgData name="Dixon, Madison" userId="fc7195aa-b944-4b54-b5ae-04122e8d5742" providerId="ADAL" clId="{1070E7DA-5455-42F4-929C-6540ACD1255D}" dt="2023-08-30T12:58:04.737" v="44" actId="478"/>
          <ac:picMkLst>
            <pc:docMk/>
            <pc:sldMk cId="2614189535" sldId="270"/>
            <ac:picMk id="23" creationId="{634B2602-A20C-09E8-1324-EE1C31296B98}"/>
          </ac:picMkLst>
        </pc:picChg>
        <pc:cxnChg chg="mod">
          <ac:chgData name="Dixon, Madison" userId="fc7195aa-b944-4b54-b5ae-04122e8d5742" providerId="ADAL" clId="{1070E7DA-5455-42F4-929C-6540ACD1255D}" dt="2023-08-30T12:56:32.120" v="35" actId="1076"/>
          <ac:cxnSpMkLst>
            <pc:docMk/>
            <pc:sldMk cId="2614189535" sldId="270"/>
            <ac:cxnSpMk id="6" creationId="{8E6570B7-4ACC-C6B9-7FEF-974F58E32A7C}"/>
          </ac:cxnSpMkLst>
        </pc:cxnChg>
        <pc:cxnChg chg="mod">
          <ac:chgData name="Dixon, Madison" userId="fc7195aa-b944-4b54-b5ae-04122e8d5742" providerId="ADAL" clId="{1070E7DA-5455-42F4-929C-6540ACD1255D}" dt="2023-08-30T12:56:32.120" v="35" actId="1076"/>
          <ac:cxnSpMkLst>
            <pc:docMk/>
            <pc:sldMk cId="2614189535" sldId="270"/>
            <ac:cxnSpMk id="7" creationId="{DDB861DF-B43F-25BA-B3EF-7C92F60122F8}"/>
          </ac:cxnSpMkLst>
        </pc:cxnChg>
        <pc:cxnChg chg="mod">
          <ac:chgData name="Dixon, Madison" userId="fc7195aa-b944-4b54-b5ae-04122e8d5742" providerId="ADAL" clId="{1070E7DA-5455-42F4-929C-6540ACD1255D}" dt="2023-08-30T12:56:32.120" v="35" actId="1076"/>
          <ac:cxnSpMkLst>
            <pc:docMk/>
            <pc:sldMk cId="2614189535" sldId="270"/>
            <ac:cxnSpMk id="12" creationId="{3CE27908-F76F-BF55-F4AB-85239E4ABB5C}"/>
          </ac:cxnSpMkLst>
        </pc:cxnChg>
        <pc:cxnChg chg="mod">
          <ac:chgData name="Dixon, Madison" userId="fc7195aa-b944-4b54-b5ae-04122e8d5742" providerId="ADAL" clId="{1070E7DA-5455-42F4-929C-6540ACD1255D}" dt="2023-08-30T12:56:32.120" v="35" actId="1076"/>
          <ac:cxnSpMkLst>
            <pc:docMk/>
            <pc:sldMk cId="2614189535" sldId="270"/>
            <ac:cxnSpMk id="18" creationId="{4928DA76-20B6-F94C-CC2F-62819774FED0}"/>
          </ac:cxnSpMkLst>
        </pc:cxnChg>
        <pc:cxnChg chg="mod">
          <ac:chgData name="Dixon, Madison" userId="fc7195aa-b944-4b54-b5ae-04122e8d5742" providerId="ADAL" clId="{1070E7DA-5455-42F4-929C-6540ACD1255D}" dt="2023-08-30T12:59:05.080" v="52" actId="14100"/>
          <ac:cxnSpMkLst>
            <pc:docMk/>
            <pc:sldMk cId="2614189535" sldId="270"/>
            <ac:cxnSpMk id="22" creationId="{2A2983B0-F9F9-A6D2-D076-F7D9D96B0D92}"/>
          </ac:cxnSpMkLst>
        </pc:cxnChg>
      </pc:sldChg>
    </pc:docChg>
  </pc:docChgLst>
  <pc:docChgLst>
    <pc:chgData name="Dixon, Madison" userId="fc7195aa-b944-4b54-b5ae-04122e8d5742" providerId="ADAL" clId="{5AB4E398-6FC1-479E-8C6A-6A115450E138}"/>
    <pc:docChg chg="undo custSel delSld modSld">
      <pc:chgData name="Dixon, Madison" userId="fc7195aa-b944-4b54-b5ae-04122e8d5742" providerId="ADAL" clId="{5AB4E398-6FC1-479E-8C6A-6A115450E138}" dt="2023-09-12T17:15:28.738" v="8255" actId="1076"/>
      <pc:docMkLst>
        <pc:docMk/>
      </pc:docMkLst>
      <pc:sldChg chg="modSp mod">
        <pc:chgData name="Dixon, Madison" userId="fc7195aa-b944-4b54-b5ae-04122e8d5742" providerId="ADAL" clId="{5AB4E398-6FC1-479E-8C6A-6A115450E138}" dt="2023-09-12T17:09:41.881" v="8207" actId="12"/>
        <pc:sldMkLst>
          <pc:docMk/>
          <pc:sldMk cId="982134504" sldId="258"/>
        </pc:sldMkLst>
        <pc:spChg chg="mod">
          <ac:chgData name="Dixon, Madison" userId="fc7195aa-b944-4b54-b5ae-04122e8d5742" providerId="ADAL" clId="{5AB4E398-6FC1-479E-8C6A-6A115450E138}" dt="2023-09-12T17:09:41.881" v="8207" actId="12"/>
          <ac:spMkLst>
            <pc:docMk/>
            <pc:sldMk cId="982134504" sldId="258"/>
            <ac:spMk id="9" creationId="{1F390804-AFAA-E994-6575-EFD1247381B4}"/>
          </ac:spMkLst>
        </pc:spChg>
      </pc:sldChg>
      <pc:sldChg chg="modSp mod">
        <pc:chgData name="Dixon, Madison" userId="fc7195aa-b944-4b54-b5ae-04122e8d5742" providerId="ADAL" clId="{5AB4E398-6FC1-479E-8C6A-6A115450E138}" dt="2023-09-12T17:10:00.892" v="8209" actId="255"/>
        <pc:sldMkLst>
          <pc:docMk/>
          <pc:sldMk cId="1160087635" sldId="259"/>
        </pc:sldMkLst>
        <pc:spChg chg="mod">
          <ac:chgData name="Dixon, Madison" userId="fc7195aa-b944-4b54-b5ae-04122e8d5742" providerId="ADAL" clId="{5AB4E398-6FC1-479E-8C6A-6A115450E138}" dt="2023-09-11T16:09:43.695" v="488" actId="20577"/>
          <ac:spMkLst>
            <pc:docMk/>
            <pc:sldMk cId="1160087635" sldId="259"/>
            <ac:spMk id="2" creationId="{EBB08560-BB95-7B48-2ACB-47A59E676664}"/>
          </ac:spMkLst>
        </pc:spChg>
        <pc:spChg chg="mod">
          <ac:chgData name="Dixon, Madison" userId="fc7195aa-b944-4b54-b5ae-04122e8d5742" providerId="ADAL" clId="{5AB4E398-6FC1-479E-8C6A-6A115450E138}" dt="2023-09-12T17:10:00.892" v="8209" actId="255"/>
          <ac:spMkLst>
            <pc:docMk/>
            <pc:sldMk cId="1160087635" sldId="259"/>
            <ac:spMk id="3" creationId="{9A7EE8A2-5FAF-D21A-4285-7E9E20BA51A7}"/>
          </ac:spMkLst>
        </pc:spChg>
        <pc:picChg chg="mod">
          <ac:chgData name="Dixon, Madison" userId="fc7195aa-b944-4b54-b5ae-04122e8d5742" providerId="ADAL" clId="{5AB4E398-6FC1-479E-8C6A-6A115450E138}" dt="2023-09-11T16:03:48.709" v="5" actId="1076"/>
          <ac:picMkLst>
            <pc:docMk/>
            <pc:sldMk cId="1160087635" sldId="259"/>
            <ac:picMk id="5" creationId="{8040CCD6-73BE-679E-7EF5-E7C2119AFF5E}"/>
          </ac:picMkLst>
        </pc:picChg>
      </pc:sldChg>
      <pc:sldChg chg="modSp mod">
        <pc:chgData name="Dixon, Madison" userId="fc7195aa-b944-4b54-b5ae-04122e8d5742" providerId="ADAL" clId="{5AB4E398-6FC1-479E-8C6A-6A115450E138}" dt="2023-09-12T17:09:30.186" v="8205" actId="14100"/>
        <pc:sldMkLst>
          <pc:docMk/>
          <pc:sldMk cId="3173259675" sldId="260"/>
        </pc:sldMkLst>
        <pc:spChg chg="mod">
          <ac:chgData name="Dixon, Madison" userId="fc7195aa-b944-4b54-b5ae-04122e8d5742" providerId="ADAL" clId="{5AB4E398-6FC1-479E-8C6A-6A115450E138}" dt="2023-09-12T17:09:30.186" v="8205" actId="14100"/>
          <ac:spMkLst>
            <pc:docMk/>
            <pc:sldMk cId="3173259675" sldId="260"/>
            <ac:spMk id="13" creationId="{1FA3264C-F827-67A6-6B3F-557BF96E1537}"/>
          </ac:spMkLst>
        </pc:spChg>
      </pc:sldChg>
      <pc:sldChg chg="del">
        <pc:chgData name="Dixon, Madison" userId="fc7195aa-b944-4b54-b5ae-04122e8d5742" providerId="ADAL" clId="{5AB4E398-6FC1-479E-8C6A-6A115450E138}" dt="2023-09-12T16:32:35.366" v="6661" actId="2696"/>
        <pc:sldMkLst>
          <pc:docMk/>
          <pc:sldMk cId="1976617338" sldId="261"/>
        </pc:sldMkLst>
      </pc:sldChg>
      <pc:sldChg chg="modSp mod">
        <pc:chgData name="Dixon, Madison" userId="fc7195aa-b944-4b54-b5ae-04122e8d5742" providerId="ADAL" clId="{5AB4E398-6FC1-479E-8C6A-6A115450E138}" dt="2023-09-12T17:09:06.508" v="8202" actId="1076"/>
        <pc:sldMkLst>
          <pc:docMk/>
          <pc:sldMk cId="3678735841" sldId="262"/>
        </pc:sldMkLst>
        <pc:spChg chg="mod">
          <ac:chgData name="Dixon, Madison" userId="fc7195aa-b944-4b54-b5ae-04122e8d5742" providerId="ADAL" clId="{5AB4E398-6FC1-479E-8C6A-6A115450E138}" dt="2023-09-12T17:09:06.508" v="8202" actId="1076"/>
          <ac:spMkLst>
            <pc:docMk/>
            <pc:sldMk cId="3678735841" sldId="262"/>
            <ac:spMk id="13" creationId="{1FA3264C-F827-67A6-6B3F-557BF96E1537}"/>
          </ac:spMkLst>
        </pc:spChg>
      </pc:sldChg>
      <pc:sldChg chg="modSp mod">
        <pc:chgData name="Dixon, Madison" userId="fc7195aa-b944-4b54-b5ae-04122e8d5742" providerId="ADAL" clId="{5AB4E398-6FC1-479E-8C6A-6A115450E138}" dt="2023-09-12T17:08:47.548" v="8197" actId="12"/>
        <pc:sldMkLst>
          <pc:docMk/>
          <pc:sldMk cId="4181339527" sldId="263"/>
        </pc:sldMkLst>
        <pc:spChg chg="mod">
          <ac:chgData name="Dixon, Madison" userId="fc7195aa-b944-4b54-b5ae-04122e8d5742" providerId="ADAL" clId="{5AB4E398-6FC1-479E-8C6A-6A115450E138}" dt="2023-09-11T16:22:21.491" v="1022" actId="20577"/>
          <ac:spMkLst>
            <pc:docMk/>
            <pc:sldMk cId="4181339527" sldId="263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08:47.548" v="8197" actId="12"/>
          <ac:spMkLst>
            <pc:docMk/>
            <pc:sldMk cId="4181339527" sldId="263"/>
            <ac:spMk id="9" creationId="{1F390804-AFAA-E994-6575-EFD1247381B4}"/>
          </ac:spMkLst>
        </pc:spChg>
        <pc:picChg chg="mod modCrop">
          <ac:chgData name="Dixon, Madison" userId="fc7195aa-b944-4b54-b5ae-04122e8d5742" providerId="ADAL" clId="{5AB4E398-6FC1-479E-8C6A-6A115450E138}" dt="2023-09-11T16:34:02.418" v="1036" actId="1076"/>
          <ac:picMkLst>
            <pc:docMk/>
            <pc:sldMk cId="4181339527" sldId="263"/>
            <ac:picMk id="6" creationId="{D6BF738A-A7CD-B44C-5477-11B6DD2021CA}"/>
          </ac:picMkLst>
        </pc:picChg>
      </pc:sldChg>
      <pc:sldChg chg="del">
        <pc:chgData name="Dixon, Madison" userId="fc7195aa-b944-4b54-b5ae-04122e8d5742" providerId="ADAL" clId="{5AB4E398-6FC1-479E-8C6A-6A115450E138}" dt="2023-09-11T16:38:00.025" v="1115" actId="2696"/>
        <pc:sldMkLst>
          <pc:docMk/>
          <pc:sldMk cId="3752200610" sldId="264"/>
        </pc:sldMkLst>
      </pc:sldChg>
      <pc:sldChg chg="del">
        <pc:chgData name="Dixon, Madison" userId="fc7195aa-b944-4b54-b5ae-04122e8d5742" providerId="ADAL" clId="{5AB4E398-6FC1-479E-8C6A-6A115450E138}" dt="2023-09-11T16:38:00.025" v="1115" actId="2696"/>
        <pc:sldMkLst>
          <pc:docMk/>
          <pc:sldMk cId="3804845853" sldId="265"/>
        </pc:sldMkLst>
      </pc:sldChg>
      <pc:sldChg chg="del">
        <pc:chgData name="Dixon, Madison" userId="fc7195aa-b944-4b54-b5ae-04122e8d5742" providerId="ADAL" clId="{5AB4E398-6FC1-479E-8C6A-6A115450E138}" dt="2023-09-11T16:38:00.025" v="1115" actId="2696"/>
        <pc:sldMkLst>
          <pc:docMk/>
          <pc:sldMk cId="3326492306" sldId="267"/>
        </pc:sldMkLst>
      </pc:sldChg>
      <pc:sldChg chg="del">
        <pc:chgData name="Dixon, Madison" userId="fc7195aa-b944-4b54-b5ae-04122e8d5742" providerId="ADAL" clId="{5AB4E398-6FC1-479E-8C6A-6A115450E138}" dt="2023-09-11T16:38:00.025" v="1115" actId="2696"/>
        <pc:sldMkLst>
          <pc:docMk/>
          <pc:sldMk cId="570009633" sldId="268"/>
        </pc:sldMkLst>
      </pc:sldChg>
      <pc:sldChg chg="modSp mod">
        <pc:chgData name="Dixon, Madison" userId="fc7195aa-b944-4b54-b5ae-04122e8d5742" providerId="ADAL" clId="{5AB4E398-6FC1-479E-8C6A-6A115450E138}" dt="2023-09-12T17:13:36.708" v="8239" actId="692"/>
        <pc:sldMkLst>
          <pc:docMk/>
          <pc:sldMk cId="1339879470" sldId="269"/>
        </pc:sldMkLst>
        <pc:spChg chg="mod">
          <ac:chgData name="Dixon, Madison" userId="fc7195aa-b944-4b54-b5ae-04122e8d5742" providerId="ADAL" clId="{5AB4E398-6FC1-479E-8C6A-6A115450E138}" dt="2023-09-12T17:13:22.266" v="8237" actId="20577"/>
          <ac:spMkLst>
            <pc:docMk/>
            <pc:sldMk cId="1339879470" sldId="269"/>
            <ac:spMk id="4" creationId="{65697606-71D3-9584-334E-2F05C654A449}"/>
          </ac:spMkLst>
        </pc:spChg>
        <pc:picChg chg="mod">
          <ac:chgData name="Dixon, Madison" userId="fc7195aa-b944-4b54-b5ae-04122e8d5742" providerId="ADAL" clId="{5AB4E398-6FC1-479E-8C6A-6A115450E138}" dt="2023-09-12T17:13:36.708" v="8239" actId="692"/>
          <ac:picMkLst>
            <pc:docMk/>
            <pc:sldMk cId="1339879470" sldId="269"/>
            <ac:picMk id="3" creationId="{90D61139-FA33-4E5E-B8E1-954EFD0B9410}"/>
          </ac:picMkLst>
        </pc:picChg>
      </pc:sldChg>
      <pc:sldChg chg="addSp delSp modSp mod">
        <pc:chgData name="Dixon, Madison" userId="fc7195aa-b944-4b54-b5ae-04122e8d5742" providerId="ADAL" clId="{5AB4E398-6FC1-479E-8C6A-6A115450E138}" dt="2023-09-12T17:07:26.938" v="8190" actId="1076"/>
        <pc:sldMkLst>
          <pc:docMk/>
          <pc:sldMk cId="2249639856" sldId="270"/>
        </pc:sldMkLst>
        <pc:spChg chg="add mod">
          <ac:chgData name="Dixon, Madison" userId="fc7195aa-b944-4b54-b5ae-04122e8d5742" providerId="ADAL" clId="{5AB4E398-6FC1-479E-8C6A-6A115450E138}" dt="2023-09-11T21:20:33.328" v="1675" actId="1076"/>
          <ac:spMkLst>
            <pc:docMk/>
            <pc:sldMk cId="2249639856" sldId="270"/>
            <ac:spMk id="4" creationId="{589C866D-DA91-290A-3E38-2FFDF5B0CD25}"/>
          </ac:spMkLst>
        </pc:spChg>
        <pc:spChg chg="mod">
          <ac:chgData name="Dixon, Madison" userId="fc7195aa-b944-4b54-b5ae-04122e8d5742" providerId="ADAL" clId="{5AB4E398-6FC1-479E-8C6A-6A115450E138}" dt="2023-09-12T13:33:19.484" v="3002" actId="20577"/>
          <ac:spMkLst>
            <pc:docMk/>
            <pc:sldMk cId="2249639856" sldId="270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07:26.938" v="8190" actId="1076"/>
          <ac:spMkLst>
            <pc:docMk/>
            <pc:sldMk cId="2249639856" sldId="270"/>
            <ac:spMk id="9" creationId="{1F390804-AFAA-E994-6575-EFD1247381B4}"/>
          </ac:spMkLst>
        </pc:spChg>
        <pc:picChg chg="add mod">
          <ac:chgData name="Dixon, Madison" userId="fc7195aa-b944-4b54-b5ae-04122e8d5742" providerId="ADAL" clId="{5AB4E398-6FC1-479E-8C6A-6A115450E138}" dt="2023-09-11T21:19:27.745" v="1659" actId="1076"/>
          <ac:picMkLst>
            <pc:docMk/>
            <pc:sldMk cId="2249639856" sldId="270"/>
            <ac:picMk id="3" creationId="{F30534D6-18F4-5235-F508-F14104A8F977}"/>
          </ac:picMkLst>
        </pc:picChg>
        <pc:picChg chg="del">
          <ac:chgData name="Dixon, Madison" userId="fc7195aa-b944-4b54-b5ae-04122e8d5742" providerId="ADAL" clId="{5AB4E398-6FC1-479E-8C6A-6A115450E138}" dt="2023-09-11T21:13:03.859" v="1512" actId="478"/>
          <ac:picMkLst>
            <pc:docMk/>
            <pc:sldMk cId="2249639856" sldId="270"/>
            <ac:picMk id="6" creationId="{D6BF738A-A7CD-B44C-5477-11B6DD2021CA}"/>
          </ac:picMkLst>
        </pc:picChg>
        <pc:picChg chg="add mod modCrop">
          <ac:chgData name="Dixon, Madison" userId="fc7195aa-b944-4b54-b5ae-04122e8d5742" providerId="ADAL" clId="{5AB4E398-6FC1-479E-8C6A-6A115450E138}" dt="2023-09-11T21:20:04.586" v="1673" actId="1076"/>
          <ac:picMkLst>
            <pc:docMk/>
            <pc:sldMk cId="2249639856" sldId="270"/>
            <ac:picMk id="8" creationId="{206D4B5D-8BEE-27F4-343A-0117C598573D}"/>
          </ac:picMkLst>
        </pc:picChg>
      </pc:sldChg>
      <pc:sldChg chg="del">
        <pc:chgData name="Dixon, Madison" userId="fc7195aa-b944-4b54-b5ae-04122e8d5742" providerId="ADAL" clId="{5AB4E398-6FC1-479E-8C6A-6A115450E138}" dt="2023-09-11T16:38:00.025" v="1115" actId="2696"/>
        <pc:sldMkLst>
          <pc:docMk/>
          <pc:sldMk cId="2614189535" sldId="270"/>
        </pc:sldMkLst>
      </pc:sldChg>
      <pc:sldChg chg="addSp delSp modSp mod">
        <pc:chgData name="Dixon, Madison" userId="fc7195aa-b944-4b54-b5ae-04122e8d5742" providerId="ADAL" clId="{5AB4E398-6FC1-479E-8C6A-6A115450E138}" dt="2023-09-12T17:08:29.001" v="8194" actId="1076"/>
        <pc:sldMkLst>
          <pc:docMk/>
          <pc:sldMk cId="2231332218" sldId="271"/>
        </pc:sldMkLst>
        <pc:spChg chg="mod">
          <ac:chgData name="Dixon, Madison" userId="fc7195aa-b944-4b54-b5ae-04122e8d5742" providerId="ADAL" clId="{5AB4E398-6FC1-479E-8C6A-6A115450E138}" dt="2023-09-12T17:06:04.287" v="8172" actId="1076"/>
          <ac:spMkLst>
            <pc:docMk/>
            <pc:sldMk cId="2231332218" sldId="271"/>
            <ac:spMk id="4" creationId="{589C866D-DA91-290A-3E38-2FFDF5B0CD25}"/>
          </ac:spMkLst>
        </pc:spChg>
        <pc:spChg chg="mod">
          <ac:chgData name="Dixon, Madison" userId="fc7195aa-b944-4b54-b5ae-04122e8d5742" providerId="ADAL" clId="{5AB4E398-6FC1-479E-8C6A-6A115450E138}" dt="2023-09-12T13:33:26.857" v="3012" actId="20577"/>
          <ac:spMkLst>
            <pc:docMk/>
            <pc:sldMk cId="2231332218" sldId="271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08:29.001" v="8194" actId="1076"/>
          <ac:spMkLst>
            <pc:docMk/>
            <pc:sldMk cId="2231332218" sldId="271"/>
            <ac:spMk id="9" creationId="{1F390804-AFAA-E994-6575-EFD1247381B4}"/>
          </ac:spMkLst>
        </pc:spChg>
        <pc:spChg chg="add del mod">
          <ac:chgData name="Dixon, Madison" userId="fc7195aa-b944-4b54-b5ae-04122e8d5742" providerId="ADAL" clId="{5AB4E398-6FC1-479E-8C6A-6A115450E138}" dt="2023-09-11T21:53:04.551" v="2546"/>
          <ac:spMkLst>
            <pc:docMk/>
            <pc:sldMk cId="2231332218" sldId="271"/>
            <ac:spMk id="11" creationId="{912B9B3D-38C2-A640-9E0C-C63FC51C3535}"/>
          </ac:spMkLst>
        </pc:spChg>
        <pc:picChg chg="del">
          <ac:chgData name="Dixon, Madison" userId="fc7195aa-b944-4b54-b5ae-04122e8d5742" providerId="ADAL" clId="{5AB4E398-6FC1-479E-8C6A-6A115450E138}" dt="2023-09-11T21:49:40.704" v="2502" actId="478"/>
          <ac:picMkLst>
            <pc:docMk/>
            <pc:sldMk cId="2231332218" sldId="271"/>
            <ac:picMk id="3" creationId="{F30534D6-18F4-5235-F508-F14104A8F977}"/>
          </ac:picMkLst>
        </pc:picChg>
        <pc:picChg chg="add mod">
          <ac:chgData name="Dixon, Madison" userId="fc7195aa-b944-4b54-b5ae-04122e8d5742" providerId="ADAL" clId="{5AB4E398-6FC1-479E-8C6A-6A115450E138}" dt="2023-09-12T13:41:10.073" v="3428" actId="1076"/>
          <ac:picMkLst>
            <pc:docMk/>
            <pc:sldMk cId="2231332218" sldId="271"/>
            <ac:picMk id="6" creationId="{CE61EA41-11B4-836D-63BE-D6521BD447DE}"/>
          </ac:picMkLst>
        </pc:picChg>
        <pc:picChg chg="del">
          <ac:chgData name="Dixon, Madison" userId="fc7195aa-b944-4b54-b5ae-04122e8d5742" providerId="ADAL" clId="{5AB4E398-6FC1-479E-8C6A-6A115450E138}" dt="2023-09-11T21:49:38.627" v="2501" actId="478"/>
          <ac:picMkLst>
            <pc:docMk/>
            <pc:sldMk cId="2231332218" sldId="271"/>
            <ac:picMk id="8" creationId="{206D4B5D-8BEE-27F4-343A-0117C598573D}"/>
          </ac:picMkLst>
        </pc:picChg>
        <pc:picChg chg="add mod">
          <ac:chgData name="Dixon, Madison" userId="fc7195aa-b944-4b54-b5ae-04122e8d5742" providerId="ADAL" clId="{5AB4E398-6FC1-479E-8C6A-6A115450E138}" dt="2023-09-11T21:51:43.609" v="2535" actId="1076"/>
          <ac:picMkLst>
            <pc:docMk/>
            <pc:sldMk cId="2231332218" sldId="271"/>
            <ac:picMk id="10" creationId="{3AC63508-BFD9-B52D-759B-FDB5C6F26B23}"/>
          </ac:picMkLst>
        </pc:picChg>
      </pc:sldChg>
      <pc:sldChg chg="addSp delSp modSp mod">
        <pc:chgData name="Dixon, Madison" userId="fc7195aa-b944-4b54-b5ae-04122e8d5742" providerId="ADAL" clId="{5AB4E398-6FC1-479E-8C6A-6A115450E138}" dt="2023-09-12T17:06:27.174" v="8177" actId="113"/>
        <pc:sldMkLst>
          <pc:docMk/>
          <pc:sldMk cId="2195793859" sldId="272"/>
        </pc:sldMkLst>
        <pc:spChg chg="mod">
          <ac:chgData name="Dixon, Madison" userId="fc7195aa-b944-4b54-b5ae-04122e8d5742" providerId="ADAL" clId="{5AB4E398-6FC1-479E-8C6A-6A115450E138}" dt="2023-09-12T16:18:48.098" v="6620" actId="1076"/>
          <ac:spMkLst>
            <pc:docMk/>
            <pc:sldMk cId="2195793859" sldId="272"/>
            <ac:spMk id="4" creationId="{589C866D-DA91-290A-3E38-2FFDF5B0CD25}"/>
          </ac:spMkLst>
        </pc:spChg>
        <pc:spChg chg="mod">
          <ac:chgData name="Dixon, Madison" userId="fc7195aa-b944-4b54-b5ae-04122e8d5742" providerId="ADAL" clId="{5AB4E398-6FC1-479E-8C6A-6A115450E138}" dt="2023-09-12T15:41:41.767" v="6059" actId="20577"/>
          <ac:spMkLst>
            <pc:docMk/>
            <pc:sldMk cId="2195793859" sldId="272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06:27.174" v="8177" actId="113"/>
          <ac:spMkLst>
            <pc:docMk/>
            <pc:sldMk cId="2195793859" sldId="272"/>
            <ac:spMk id="9" creationId="{1F390804-AFAA-E994-6575-EFD1247381B4}"/>
          </ac:spMkLst>
        </pc:spChg>
        <pc:picChg chg="add mod modCrop">
          <ac:chgData name="Dixon, Madison" userId="fc7195aa-b944-4b54-b5ae-04122e8d5742" providerId="ADAL" clId="{5AB4E398-6FC1-479E-8C6A-6A115450E138}" dt="2023-09-12T16:18:48.098" v="6620" actId="1076"/>
          <ac:picMkLst>
            <pc:docMk/>
            <pc:sldMk cId="2195793859" sldId="272"/>
            <ac:picMk id="3" creationId="{77CA390D-199F-167C-BE6F-97470593438C}"/>
          </ac:picMkLst>
        </pc:picChg>
        <pc:picChg chg="del">
          <ac:chgData name="Dixon, Madison" userId="fc7195aa-b944-4b54-b5ae-04122e8d5742" providerId="ADAL" clId="{5AB4E398-6FC1-479E-8C6A-6A115450E138}" dt="2023-09-11T21:58:51.313" v="2989" actId="478"/>
          <ac:picMkLst>
            <pc:docMk/>
            <pc:sldMk cId="2195793859" sldId="272"/>
            <ac:picMk id="6" creationId="{CE61EA41-11B4-836D-63BE-D6521BD447DE}"/>
          </ac:picMkLst>
        </pc:picChg>
        <pc:picChg chg="add mod modCrop">
          <ac:chgData name="Dixon, Madison" userId="fc7195aa-b944-4b54-b5ae-04122e8d5742" providerId="ADAL" clId="{5AB4E398-6FC1-479E-8C6A-6A115450E138}" dt="2023-09-12T16:18:48.098" v="6620" actId="1076"/>
          <ac:picMkLst>
            <pc:docMk/>
            <pc:sldMk cId="2195793859" sldId="272"/>
            <ac:picMk id="8" creationId="{5E23CADB-B895-71E2-F26B-90B9B6D39791}"/>
          </ac:picMkLst>
        </pc:picChg>
        <pc:picChg chg="del">
          <ac:chgData name="Dixon, Madison" userId="fc7195aa-b944-4b54-b5ae-04122e8d5742" providerId="ADAL" clId="{5AB4E398-6FC1-479E-8C6A-6A115450E138}" dt="2023-09-11T21:58:49.356" v="2988" actId="478"/>
          <ac:picMkLst>
            <pc:docMk/>
            <pc:sldMk cId="2195793859" sldId="272"/>
            <ac:picMk id="10" creationId="{3AC63508-BFD9-B52D-759B-FDB5C6F26B23}"/>
          </ac:picMkLst>
        </pc:picChg>
        <pc:picChg chg="add mod">
          <ac:chgData name="Dixon, Madison" userId="fc7195aa-b944-4b54-b5ae-04122e8d5742" providerId="ADAL" clId="{5AB4E398-6FC1-479E-8C6A-6A115450E138}" dt="2023-09-12T16:18:48.098" v="6620" actId="1076"/>
          <ac:picMkLst>
            <pc:docMk/>
            <pc:sldMk cId="2195793859" sldId="272"/>
            <ac:picMk id="12" creationId="{8205A9DC-9276-9729-F749-C63CA4B52A2C}"/>
          </ac:picMkLst>
        </pc:picChg>
        <pc:picChg chg="add mod">
          <ac:chgData name="Dixon, Madison" userId="fc7195aa-b944-4b54-b5ae-04122e8d5742" providerId="ADAL" clId="{5AB4E398-6FC1-479E-8C6A-6A115450E138}" dt="2023-09-12T16:18:48.098" v="6620" actId="1076"/>
          <ac:picMkLst>
            <pc:docMk/>
            <pc:sldMk cId="2195793859" sldId="272"/>
            <ac:picMk id="14" creationId="{2277845C-9B66-E145-3948-81A05D8142B6}"/>
          </ac:picMkLst>
        </pc:picChg>
      </pc:sldChg>
      <pc:sldChg chg="addSp modSp mod">
        <pc:chgData name="Dixon, Madison" userId="fc7195aa-b944-4b54-b5ae-04122e8d5742" providerId="ADAL" clId="{5AB4E398-6FC1-479E-8C6A-6A115450E138}" dt="2023-09-12T17:14:52.938" v="8244" actId="1076"/>
        <pc:sldMkLst>
          <pc:docMk/>
          <pc:sldMk cId="1582042956" sldId="273"/>
        </pc:sldMkLst>
        <pc:spChg chg="mod">
          <ac:chgData name="Dixon, Madison" userId="fc7195aa-b944-4b54-b5ae-04122e8d5742" providerId="ADAL" clId="{5AB4E398-6FC1-479E-8C6A-6A115450E138}" dt="2023-09-12T16:31:15.169" v="6658" actId="14100"/>
          <ac:spMkLst>
            <pc:docMk/>
            <pc:sldMk cId="1582042956" sldId="273"/>
            <ac:spMk id="4" creationId="{589C866D-DA91-290A-3E38-2FFDF5B0CD25}"/>
          </ac:spMkLst>
        </pc:spChg>
        <pc:spChg chg="mod">
          <ac:chgData name="Dixon, Madison" userId="fc7195aa-b944-4b54-b5ae-04122e8d5742" providerId="ADAL" clId="{5AB4E398-6FC1-479E-8C6A-6A115450E138}" dt="2023-09-12T15:41:46.870" v="6067" actId="20577"/>
          <ac:spMkLst>
            <pc:docMk/>
            <pc:sldMk cId="1582042956" sldId="273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14:52.938" v="8244" actId="1076"/>
          <ac:spMkLst>
            <pc:docMk/>
            <pc:sldMk cId="1582042956" sldId="273"/>
            <ac:spMk id="9" creationId="{1F390804-AFAA-E994-6575-EFD1247381B4}"/>
          </ac:spMkLst>
        </pc:spChg>
        <pc:picChg chg="add mod">
          <ac:chgData name="Dixon, Madison" userId="fc7195aa-b944-4b54-b5ae-04122e8d5742" providerId="ADAL" clId="{5AB4E398-6FC1-479E-8C6A-6A115450E138}" dt="2023-09-12T16:31:20.180" v="6659" actId="1076"/>
          <ac:picMkLst>
            <pc:docMk/>
            <pc:sldMk cId="1582042956" sldId="273"/>
            <ac:picMk id="3" creationId="{51A5F328-57A6-A0EA-ACFB-88D298F8894D}"/>
          </ac:picMkLst>
        </pc:picChg>
        <pc:picChg chg="add mod modCrop">
          <ac:chgData name="Dixon, Madison" userId="fc7195aa-b944-4b54-b5ae-04122e8d5742" providerId="ADAL" clId="{5AB4E398-6FC1-479E-8C6A-6A115450E138}" dt="2023-09-12T16:31:10.669" v="6657" actId="1076"/>
          <ac:picMkLst>
            <pc:docMk/>
            <pc:sldMk cId="1582042956" sldId="273"/>
            <ac:picMk id="7" creationId="{92359334-770D-FEED-341C-D6C59DEE0006}"/>
          </ac:picMkLst>
        </pc:picChg>
      </pc:sldChg>
      <pc:sldChg chg="modSp mod">
        <pc:chgData name="Dixon, Madison" userId="fc7195aa-b944-4b54-b5ae-04122e8d5742" providerId="ADAL" clId="{5AB4E398-6FC1-479E-8C6A-6A115450E138}" dt="2023-09-12T17:15:28.738" v="8255" actId="1076"/>
        <pc:sldMkLst>
          <pc:docMk/>
          <pc:sldMk cId="1764278718" sldId="274"/>
        </pc:sldMkLst>
        <pc:spChg chg="mod">
          <ac:chgData name="Dixon, Madison" userId="fc7195aa-b944-4b54-b5ae-04122e8d5742" providerId="ADAL" clId="{5AB4E398-6FC1-479E-8C6A-6A115450E138}" dt="2023-09-12T17:15:19.585" v="8254" actId="20577"/>
          <ac:spMkLst>
            <pc:docMk/>
            <pc:sldMk cId="1764278718" sldId="274"/>
            <ac:spMk id="5" creationId="{E566ED96-7A78-5AAC-6A02-7B726DEFAECD}"/>
          </ac:spMkLst>
        </pc:spChg>
        <pc:spChg chg="mod">
          <ac:chgData name="Dixon, Madison" userId="fc7195aa-b944-4b54-b5ae-04122e8d5742" providerId="ADAL" clId="{5AB4E398-6FC1-479E-8C6A-6A115450E138}" dt="2023-09-12T17:13:44.584" v="8240" actId="1076"/>
          <ac:spMkLst>
            <pc:docMk/>
            <pc:sldMk cId="1764278718" sldId="274"/>
            <ac:spMk id="9" creationId="{1F390804-AFAA-E994-6575-EFD1247381B4}"/>
          </ac:spMkLst>
        </pc:spChg>
        <pc:picChg chg="mod">
          <ac:chgData name="Dixon, Madison" userId="fc7195aa-b944-4b54-b5ae-04122e8d5742" providerId="ADAL" clId="{5AB4E398-6FC1-479E-8C6A-6A115450E138}" dt="2023-09-12T17:15:28.738" v="8255" actId="1076"/>
          <ac:picMkLst>
            <pc:docMk/>
            <pc:sldMk cId="1764278718" sldId="274"/>
            <ac:picMk id="6" creationId="{D6BF738A-A7CD-B44C-5477-11B6DD2021CA}"/>
          </ac:picMkLst>
        </pc:picChg>
      </pc:sldChg>
      <pc:sldMasterChg chg="delSldLayout">
        <pc:chgData name="Dixon, Madison" userId="fc7195aa-b944-4b54-b5ae-04122e8d5742" providerId="ADAL" clId="{5AB4E398-6FC1-479E-8C6A-6A115450E138}" dt="2023-09-11T16:38:00.025" v="1115" actId="2696"/>
        <pc:sldMasterMkLst>
          <pc:docMk/>
          <pc:sldMasterMk cId="3071752193" sldId="2147483675"/>
        </pc:sldMasterMkLst>
        <pc:sldLayoutChg chg="del">
          <pc:chgData name="Dixon, Madison" userId="fc7195aa-b944-4b54-b5ae-04122e8d5742" providerId="ADAL" clId="{5AB4E398-6FC1-479E-8C6A-6A115450E138}" dt="2023-09-11T16:38:00.025" v="1115" actId="2696"/>
          <pc:sldLayoutMkLst>
            <pc:docMk/>
            <pc:sldMasterMk cId="3071752193" sldId="2147483675"/>
            <pc:sldLayoutMk cId="401593272" sldId="2147483688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042376" y="569314"/>
            <a:ext cx="7540024" cy="2040759"/>
          </a:xfrm>
        </p:spPr>
        <p:txBody>
          <a:bodyPr/>
          <a:lstStyle/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42378" y="2890349"/>
            <a:ext cx="7540023" cy="274845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4"/>
          </p:nvPr>
        </p:nvSpPr>
        <p:spPr>
          <a:xfrm>
            <a:off x="0" y="3"/>
            <a:ext cx="3678621" cy="5940101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222421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g.jpg"/>
          <p:cNvPicPr>
            <a:picLocks noChangeAspect="1"/>
          </p:cNvPicPr>
          <p:nvPr userDrawn="1"/>
        </p:nvPicPr>
        <p:blipFill>
          <a:blip r:embed="rId2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5321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7946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86884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534784" y="430146"/>
            <a:ext cx="11196305" cy="5182226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17" y="274639"/>
            <a:ext cx="10831283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7" y="1600201"/>
            <a:ext cx="10831283" cy="395072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>
            <a:off x="8312516" y="1600204"/>
            <a:ext cx="3269885" cy="2988015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3132284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538" y="4501931"/>
            <a:ext cx="10233751" cy="126704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2536" y="3011380"/>
            <a:ext cx="10233752" cy="139552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1092537" y="378940"/>
            <a:ext cx="10233751" cy="2417007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4114273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612" y="274639"/>
            <a:ext cx="11049789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2613" y="1600204"/>
            <a:ext cx="5462671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88" y="1600204"/>
            <a:ext cx="5273017" cy="408386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4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78621" y="274640"/>
            <a:ext cx="7903779" cy="741363"/>
          </a:xfrm>
        </p:spPr>
        <p:txBody>
          <a:bodyPr>
            <a:noAutofit/>
          </a:bodyPr>
          <a:lstStyle>
            <a:lvl1pPr>
              <a:defRPr sz="3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78621" y="1215235"/>
            <a:ext cx="3993931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78621" y="1854994"/>
            <a:ext cx="3993931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06116" y="1215235"/>
            <a:ext cx="367628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06116" y="1854994"/>
            <a:ext cx="3676285" cy="385979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207024" y="274640"/>
            <a:ext cx="3269885" cy="2623723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>
            <a:off x="207024" y="3116479"/>
            <a:ext cx="3269885" cy="2598308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313644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110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3"/>
          </p:nvPr>
        </p:nvSpPr>
        <p:spPr>
          <a:xfrm>
            <a:off x="288964" y="348214"/>
            <a:ext cx="5187365" cy="5233432"/>
          </a:xfrm>
          <a:solidFill>
            <a:srgbClr val="54565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817747" y="348217"/>
            <a:ext cx="5913340" cy="53051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16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535" y="273052"/>
            <a:ext cx="6733740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2831" y="273055"/>
            <a:ext cx="3629572" cy="53802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4535" y="1435105"/>
            <a:ext cx="6733740" cy="421823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85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6939" y="4800601"/>
            <a:ext cx="1058546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96939" y="402901"/>
            <a:ext cx="10585463" cy="432467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96939" y="5367341"/>
            <a:ext cx="10585463" cy="4396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340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g.jpg"/>
          <p:cNvPicPr>
            <a:picLocks noChangeAspect="1"/>
          </p:cNvPicPr>
          <p:nvPr/>
        </p:nvPicPr>
        <p:blipFill>
          <a:blip r:embed="rId15" cstate="email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707"/>
            <a:ext cx="12192000" cy="687770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997" y="274639"/>
            <a:ext cx="1066740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997" y="1600201"/>
            <a:ext cx="10667403" cy="3950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4" y="5940104"/>
            <a:ext cx="12191997" cy="917899"/>
          </a:xfrm>
          <a:prstGeom prst="rect">
            <a:avLst/>
          </a:prstGeom>
          <a:solidFill>
            <a:srgbClr val="5D172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TextBox 8"/>
          <p:cNvSpPr txBox="1"/>
          <p:nvPr userDrawn="1"/>
        </p:nvSpPr>
        <p:spPr>
          <a:xfrm>
            <a:off x="7210724" y="6216620"/>
            <a:ext cx="4615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bg1"/>
                </a:solidFill>
                <a:latin typeface="+mj-lt"/>
              </a:rPr>
              <a:t>Agricultural Autonomy Institute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5" y="6126166"/>
            <a:ext cx="3309760" cy="56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73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2D2E2B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54565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54565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54565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athomasson@abe.msstate.edu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amoore@aai.msstate.edu" TargetMode="External"/><Relationship Id="rId4" Type="http://schemas.openxmlformats.org/officeDocument/2006/relationships/hyperlink" Target="mailto:mdixon@aai.msstate.ed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8560-BB95-7B48-2ACB-47A59E676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" y="2265612"/>
            <a:ext cx="12192000" cy="2152420"/>
          </a:xfrm>
        </p:spPr>
        <p:txBody>
          <a:bodyPr>
            <a:normAutofit/>
          </a:bodyPr>
          <a:lstStyle/>
          <a:p>
            <a:r>
              <a:rPr lang="en-US" sz="3200" b="1" dirty="0"/>
              <a:t>Cybersecurity Considerations in Agricultural Autonomy</a:t>
            </a:r>
            <a:br>
              <a:rPr lang="en-US" sz="3200" b="1" dirty="0"/>
            </a:br>
            <a:endParaRPr lang="en-US" sz="3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7EE8A2-5FAF-D21A-4285-7E9E20BA51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5750" y="3761046"/>
            <a:ext cx="8534400" cy="2152419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Madison P. Dixon, PMP</a:t>
            </a:r>
          </a:p>
          <a:p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Associate Director</a:t>
            </a:r>
          </a:p>
          <a:p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MSU Agricultural Autonomy Institute</a:t>
            </a:r>
          </a:p>
          <a:p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Pace Building – 650 Stone Blvd.</a:t>
            </a:r>
          </a:p>
          <a:p>
            <a:r>
              <a:rPr lang="en-US" sz="24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Mississippi State, MS 39762</a:t>
            </a:r>
          </a:p>
          <a:p>
            <a:endParaRPr lang="en-US" sz="24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  <a:p>
            <a:r>
              <a:rPr lang="en-US" sz="31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9 - 14 - 2023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40CCD6-73BE-679E-7EF5-E7C2119AFF5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146857" y="288408"/>
            <a:ext cx="3892187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87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4" y="270823"/>
            <a:ext cx="5191125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Path Forward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F738A-A7CD-B44C-5477-11B6DD2021C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668" r="8668"/>
          <a:stretch/>
        </p:blipFill>
        <p:spPr>
          <a:xfrm>
            <a:off x="391483" y="1413823"/>
            <a:ext cx="4655806" cy="375478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14950" y="476251"/>
            <a:ext cx="6753225" cy="532506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MSU has joined “</a:t>
            </a:r>
            <a:r>
              <a:rPr lang="en-US" sz="2000" dirty="0" err="1"/>
              <a:t>CyberAG</a:t>
            </a:r>
            <a:r>
              <a:rPr lang="en-US" sz="2000" dirty="0"/>
              <a:t>”, a consortium of land-grant universities commitment to promoting cybersecurity in the agriculture domain.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MSU is also engaged with LANDWERX, the newest entity of the </a:t>
            </a:r>
            <a:r>
              <a:rPr lang="en-US" sz="2000" dirty="0" err="1"/>
              <a:t>DefenseWERX</a:t>
            </a:r>
            <a:r>
              <a:rPr lang="en-US" sz="2000" dirty="0"/>
              <a:t> ecosystem, who is keenly focused on agricultural cybersecurity as a means to National Security.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sz="2000" dirty="0"/>
              <a:t>Congress has introduced new legislation specifically focused on cybersecurity in agriculture: 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AutoNum type="arabicParenR"/>
            </a:pPr>
            <a:r>
              <a:rPr lang="en-US" sz="2000" i="1" dirty="0"/>
              <a:t>HR.4387 – Cybersecurity in Agriculture Act of 2023</a:t>
            </a:r>
            <a:r>
              <a:rPr lang="en-US" sz="2000" dirty="0"/>
              <a:t> which aims to establish 5 regional Agricultural Cybersecurity Centers across the U.S.</a:t>
            </a:r>
          </a:p>
          <a:p>
            <a:pPr marL="457200" indent="-457200">
              <a:spcAft>
                <a:spcPts val="600"/>
              </a:spcAft>
              <a:buAutoNum type="arabicParenR"/>
            </a:pPr>
            <a:r>
              <a:rPr lang="en-US" sz="2000" i="1" dirty="0"/>
              <a:t>S.2393 – Food and Agriculture Industry Cybersecurity Support Act</a:t>
            </a:r>
            <a:r>
              <a:rPr lang="en-US" sz="2000" dirty="0"/>
              <a:t> which aims to establish a national food and agriculture cybersecurity clearinghouse within the National Telecommunications and Information Administration</a:t>
            </a:r>
          </a:p>
          <a:p>
            <a:pPr marL="457200" indent="-457200">
              <a:lnSpc>
                <a:spcPct val="90000"/>
              </a:lnSpc>
              <a:buAutoNum type="arabicParenR" startAt="3"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MSU AAI and CCI are actively engaged in each of these areas to pursue ag-focused cybersecurity R&amp;D opportunities.   </a:t>
            </a:r>
          </a:p>
        </p:txBody>
      </p:sp>
    </p:spTree>
    <p:extLst>
      <p:ext uri="{BB962C8B-B14F-4D97-AF65-F5344CB8AC3E}">
        <p14:creationId xmlns:p14="http://schemas.microsoft.com/office/powerpoint/2010/main" val="1764278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D61139-FA33-4E5E-B8E1-954EFD0B94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8891295" cy="592753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648" y="106446"/>
            <a:ext cx="7514254" cy="2093109"/>
          </a:xfrm>
        </p:spPr>
        <p:txBody>
          <a:bodyPr anchor="ctr">
            <a:normAutofit fontScale="90000"/>
          </a:bodyPr>
          <a:lstStyle/>
          <a:p>
            <a:pPr algn="r"/>
            <a:r>
              <a:rPr lang="en-US" dirty="0"/>
              <a:t>Thank you!</a:t>
            </a:r>
            <a:br>
              <a:rPr lang="en-US" dirty="0"/>
            </a:br>
            <a:br>
              <a:rPr lang="en-US" dirty="0"/>
            </a:br>
            <a:r>
              <a:rPr lang="en-US" dirty="0"/>
              <a:t>Questions?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97606-71D3-9584-334E-2F05C654A449}"/>
              </a:ext>
            </a:extLst>
          </p:cNvPr>
          <p:cNvSpPr txBox="1"/>
          <p:nvPr/>
        </p:nvSpPr>
        <p:spPr>
          <a:xfrm>
            <a:off x="8891296" y="2551176"/>
            <a:ext cx="330070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u="sng" dirty="0"/>
              <a:t>AAI Contact Info: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Dr. J. Alex Thomasson</a:t>
            </a:r>
          </a:p>
          <a:p>
            <a:pPr algn="ctr"/>
            <a:r>
              <a:rPr lang="en-US" sz="1600" dirty="0"/>
              <a:t>Director</a:t>
            </a:r>
          </a:p>
          <a:p>
            <a:pPr algn="ctr"/>
            <a:r>
              <a:rPr lang="en-US" sz="1600" dirty="0">
                <a:hlinkClick r:id="rId3"/>
              </a:rPr>
              <a:t>athomasson@abe.msstate.edu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Mr. Madison P. Dixon</a:t>
            </a:r>
          </a:p>
          <a:p>
            <a:pPr algn="ctr"/>
            <a:r>
              <a:rPr lang="en-US" sz="1600" dirty="0"/>
              <a:t>Associate Director</a:t>
            </a:r>
          </a:p>
          <a:p>
            <a:pPr algn="ctr"/>
            <a:r>
              <a:rPr lang="en-US" sz="1600" dirty="0">
                <a:hlinkClick r:id="rId4"/>
              </a:rPr>
              <a:t>mdixon@aai.msstate.edu</a:t>
            </a:r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Ms. Amber Lynn Moore</a:t>
            </a:r>
          </a:p>
          <a:p>
            <a:pPr algn="ctr"/>
            <a:r>
              <a:rPr lang="en-US" sz="1600" dirty="0"/>
              <a:t>Program Manager</a:t>
            </a:r>
          </a:p>
          <a:p>
            <a:pPr algn="ctr"/>
            <a:r>
              <a:rPr lang="en-US" sz="1600" dirty="0">
                <a:hlinkClick r:id="rId5"/>
              </a:rPr>
              <a:t>amoore@aai.msstate.edu</a:t>
            </a:r>
            <a:endParaRPr lang="en-US" sz="1600" dirty="0"/>
          </a:p>
          <a:p>
            <a:pPr algn="ctr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398794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12" y="274639"/>
            <a:ext cx="11049789" cy="1143000"/>
          </a:xfrm>
        </p:spPr>
        <p:txBody>
          <a:bodyPr/>
          <a:lstStyle/>
          <a:p>
            <a:r>
              <a:rPr lang="en-US" dirty="0"/>
              <a:t>What is Agricultural Autonomy?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4C2285DB-2BAC-D92E-2D83-A22210C60C5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/>
        </p:blipFill>
        <p:spPr>
          <a:xfrm>
            <a:off x="420025" y="1600204"/>
            <a:ext cx="5462588" cy="3639644"/>
          </a:xfrm>
          <a:ln>
            <a:solidFill>
              <a:schemeClr val="accent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88" y="1600204"/>
            <a:ext cx="5273017" cy="4083861"/>
          </a:xfrm>
        </p:spPr>
        <p:txBody>
          <a:bodyPr>
            <a:normAutofit/>
          </a:bodyPr>
          <a:lstStyle/>
          <a:p>
            <a:r>
              <a:rPr lang="en-US" sz="2000" dirty="0"/>
              <a:t>Agricultural Autonomy is the </a:t>
            </a:r>
            <a:r>
              <a:rPr lang="en-US" sz="2000" b="1" dirty="0"/>
              <a:t>automation</a:t>
            </a:r>
            <a:r>
              <a:rPr lang="en-US" sz="2000" dirty="0"/>
              <a:t> of traditional agricultural practices through the </a:t>
            </a:r>
            <a:r>
              <a:rPr lang="en-US" sz="2000" b="1" dirty="0"/>
              <a:t>adoption of multi-domain autonomous vehicle systems</a:t>
            </a:r>
            <a:r>
              <a:rPr lang="en-US" sz="2000" dirty="0"/>
              <a:t> such as drones, driverless tractors, and uncrewed maritime vessels. 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These autonomous vehicle systems have demonstrated tremendous potential to modernize 21</a:t>
            </a:r>
            <a:r>
              <a:rPr lang="en-US" sz="2000" baseline="30000" dirty="0"/>
              <a:t>st</a:t>
            </a:r>
            <a:r>
              <a:rPr lang="en-US" sz="2000" dirty="0"/>
              <a:t> century agricultural </a:t>
            </a:r>
            <a:r>
              <a:rPr lang="en-US" sz="2000" b="1" dirty="0"/>
              <a:t>production</a:t>
            </a:r>
            <a:r>
              <a:rPr lang="en-US" sz="2000" dirty="0"/>
              <a:t>, </a:t>
            </a:r>
            <a:r>
              <a:rPr lang="en-US" sz="2000" b="1" dirty="0"/>
              <a:t>processing</a:t>
            </a:r>
            <a:r>
              <a:rPr lang="en-US" sz="2000" dirty="0"/>
              <a:t>, and </a:t>
            </a:r>
            <a:r>
              <a:rPr lang="en-US" sz="2000" b="1" dirty="0"/>
              <a:t>research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2134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99B7-8ED0-6698-5536-7641B1AC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12" y="274639"/>
            <a:ext cx="11049789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How does Ag Autonomy work?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A3264C-F827-67A6-6B3F-557BF96E1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3375" y="1600204"/>
            <a:ext cx="5661910" cy="4083861"/>
          </a:xfrm>
        </p:spPr>
        <p:txBody>
          <a:bodyPr/>
          <a:lstStyle/>
          <a:p>
            <a:r>
              <a:rPr lang="en-US" sz="2000" dirty="0"/>
              <a:t>Autonomous vehicle systems incorporate numerous technologies which can be tailored to automate many of agriculture’s most difficult and labor-intensive tasks.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To do so, these systems typically execute </a:t>
            </a:r>
            <a:r>
              <a:rPr lang="en-US" sz="2000" b="1" dirty="0"/>
              <a:t>3 key functions</a:t>
            </a:r>
            <a:r>
              <a:rPr lang="en-US" sz="2000" dirty="0"/>
              <a:t> for any given agricultural task:</a:t>
            </a:r>
          </a:p>
          <a:p>
            <a:pPr marL="0" indent="0">
              <a:buNone/>
            </a:pPr>
            <a:r>
              <a:rPr lang="en-US" sz="2000" dirty="0"/>
              <a:t>	1.  </a:t>
            </a:r>
            <a:r>
              <a:rPr lang="en-US" sz="2000" b="1" dirty="0"/>
              <a:t>Detect</a:t>
            </a:r>
            <a:r>
              <a:rPr lang="en-US" sz="2000" dirty="0"/>
              <a:t> (In situ &amp; Remote Sensing)</a:t>
            </a:r>
          </a:p>
          <a:p>
            <a:pPr marL="0" indent="0">
              <a:buNone/>
            </a:pPr>
            <a:r>
              <a:rPr lang="en-US" sz="2000" dirty="0"/>
              <a:t>	2.  </a:t>
            </a:r>
            <a:r>
              <a:rPr lang="en-US" sz="2000" b="1" dirty="0"/>
              <a:t>Decide</a:t>
            </a:r>
            <a:r>
              <a:rPr lang="en-US" sz="2000" dirty="0"/>
              <a:t> (AI &amp; Machine Learning)</a:t>
            </a:r>
          </a:p>
          <a:p>
            <a:pPr marL="0" indent="0">
              <a:buNone/>
            </a:pPr>
            <a:r>
              <a:rPr lang="en-US" sz="2000" dirty="0"/>
              <a:t>	3.  </a:t>
            </a:r>
            <a:r>
              <a:rPr lang="en-US" sz="2000" b="1" dirty="0"/>
              <a:t>Act</a:t>
            </a:r>
            <a:r>
              <a:rPr lang="en-US" sz="2000" dirty="0"/>
              <a:t> (Actuation through Electrical &amp; 				Mechanical Engineering)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53EEC3-B412-1A7B-D787-D5BF3671E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961" r="6961"/>
          <a:stretch/>
        </p:blipFill>
        <p:spPr>
          <a:xfrm>
            <a:off x="6309388" y="1600204"/>
            <a:ext cx="5273017" cy="4083861"/>
          </a:xfr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73259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499B7-8ED0-6698-5536-7641B1AC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12" y="91759"/>
            <a:ext cx="11049789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Benefits of Ag Autonomy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FA3264C-F827-67A6-6B3F-557BF96E15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955" y="1324133"/>
            <a:ext cx="5980045" cy="4552791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Autonomous systems will revolutionize agricultural tasks which are </a:t>
            </a:r>
            <a:r>
              <a:rPr lang="en-US" sz="2000" b="1" u="sng" dirty="0"/>
              <a:t>dull</a:t>
            </a:r>
            <a:r>
              <a:rPr lang="en-US" sz="2000" dirty="0"/>
              <a:t>, </a:t>
            </a:r>
            <a:r>
              <a:rPr lang="en-US" sz="2000" b="1" u="sng" dirty="0"/>
              <a:t>dirty</a:t>
            </a:r>
            <a:r>
              <a:rPr lang="en-US" sz="2000" dirty="0"/>
              <a:t>, and/or </a:t>
            </a:r>
            <a:r>
              <a:rPr lang="en-US" sz="2000" b="1" u="sng" dirty="0"/>
              <a:t>dangerous</a:t>
            </a:r>
            <a:r>
              <a:rPr lang="en-US" sz="2000" dirty="0"/>
              <a:t>.  It is these tasks where humans exhibit notoriously poor performance.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Autonomous systems directly and profoundly benefit the </a:t>
            </a:r>
            <a:r>
              <a:rPr lang="en-US" sz="2000" b="1" u="sng" dirty="0"/>
              <a:t>safety</a:t>
            </a:r>
            <a:r>
              <a:rPr lang="en-US" sz="2000" dirty="0"/>
              <a:t> and </a:t>
            </a:r>
            <a:r>
              <a:rPr lang="en-US" sz="2000" b="1" u="sng" dirty="0"/>
              <a:t>efficiency</a:t>
            </a:r>
            <a:r>
              <a:rPr lang="en-US" sz="2000" dirty="0"/>
              <a:t> of these tasks and provide a much-needed solution to address current labor shortages and environmental concerns.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Widespread adoption of autonomous systems will aid in </a:t>
            </a:r>
            <a:r>
              <a:rPr lang="en-US" sz="2000" b="1" u="sng" dirty="0"/>
              <a:t>combating global food insecurity</a:t>
            </a:r>
            <a:r>
              <a:rPr lang="en-US" sz="2000" dirty="0"/>
              <a:t> while </a:t>
            </a:r>
            <a:r>
              <a:rPr lang="en-US" sz="2000" b="1" u="sng" dirty="0"/>
              <a:t>promoting global climate and energy security </a:t>
            </a:r>
            <a:r>
              <a:rPr lang="en-US" sz="2000" dirty="0"/>
              <a:t>consistent with the U.S. National Security Strategy.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E53EEC3-B412-1A7B-D787-D5BF3671EA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rcRect l="6961" r="6961"/>
          <a:stretch/>
        </p:blipFill>
        <p:spPr>
          <a:xfrm>
            <a:off x="6309388" y="1417324"/>
            <a:ext cx="5273017" cy="4083861"/>
          </a:xfr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678735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12" y="32043"/>
            <a:ext cx="11049789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Cybersecurity Considerations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BF738A-A7CD-B44C-5477-11B6DD2021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17" r="5918"/>
          <a:stretch/>
        </p:blipFill>
        <p:spPr>
          <a:xfrm>
            <a:off x="459120" y="1569691"/>
            <a:ext cx="4655806" cy="375478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67325" y="1569691"/>
            <a:ext cx="6878745" cy="456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Autonomous vehicles rely on complex, interdependent systems to perform successful operation(s) in all domains.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u="sng" dirty="0"/>
              <a:t>Critical systems vulnerable to cyber-attacks include:</a:t>
            </a:r>
            <a:r>
              <a:rPr lang="en-US" sz="2000" dirty="0"/>
              <a:t> 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arenR"/>
            </a:pPr>
            <a:r>
              <a:rPr lang="en-US" sz="2000" dirty="0"/>
              <a:t>Command &amp; Control (C2) systems.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arenR"/>
            </a:pPr>
            <a:r>
              <a:rPr lang="en-US" sz="2000" dirty="0"/>
              <a:t>Navigation &amp; Orientation systems. </a:t>
            </a:r>
          </a:p>
          <a:p>
            <a:pPr marL="457200" indent="-457200">
              <a:lnSpc>
                <a:spcPct val="90000"/>
              </a:lnSpc>
              <a:buAutoNum type="arabicParenR" startAt="3"/>
            </a:pPr>
            <a:r>
              <a:rPr lang="en-US" sz="2000" dirty="0"/>
              <a:t>Payload systems.</a:t>
            </a:r>
          </a:p>
          <a:p>
            <a:pPr marL="457200" indent="-457200">
              <a:lnSpc>
                <a:spcPct val="90000"/>
              </a:lnSpc>
              <a:buAutoNum type="arabicParenR" startAt="3"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Each of these critical systems may exhibit vulnerabilities which demand proactive cybersecurity measures to prevent cyber-attacks. </a:t>
            </a:r>
          </a:p>
        </p:txBody>
      </p:sp>
    </p:spTree>
    <p:extLst>
      <p:ext uri="{BB962C8B-B14F-4D97-AF65-F5344CB8AC3E}">
        <p14:creationId xmlns:p14="http://schemas.microsoft.com/office/powerpoint/2010/main" val="4181339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43"/>
            <a:ext cx="12192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Command &amp; Control (C2) Systems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37" y="995666"/>
            <a:ext cx="5991225" cy="4565000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The Command &amp; Control (C2) system is the </a:t>
            </a:r>
            <a:r>
              <a:rPr lang="en-US" sz="2000" b="1" dirty="0"/>
              <a:t>master control system</a:t>
            </a:r>
            <a:r>
              <a:rPr lang="en-US" sz="2000" dirty="0"/>
              <a:t> of an autonomous vehicle.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The C2 system relies on primary, secondary, and tertiary control links through VHF radios (2.4 GHz, 5.8 GHz, 900 MHz), Satellite Communications (SATCOM), and Internet/WIFI/Cellular data links.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C2 links can be vulnerable to 2 primary forms of cyber-attacks:</a:t>
            </a:r>
          </a:p>
          <a:p>
            <a:pPr marL="457200" indent="-457200">
              <a:lnSpc>
                <a:spcPct val="90000"/>
              </a:lnSpc>
              <a:spcAft>
                <a:spcPts val="600"/>
              </a:spcAft>
              <a:buAutoNum type="arabicPeriod"/>
            </a:pPr>
            <a:r>
              <a:rPr lang="en-US" sz="2000" dirty="0"/>
              <a:t>Jamming – intentional signal interference resulting in loss of operator control of the vehicle.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Spoofing – intentional signal mimicking whereby a cyber-attack assumes full control of the vehicle.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pic>
        <p:nvPicPr>
          <p:cNvPr id="3" name="Picture 2" descr="A diagram of a remote pilot station&#10;&#10;Description automatically generated">
            <a:extLst>
              <a:ext uri="{FF2B5EF4-FFF2-40B4-BE49-F238E27FC236}">
                <a16:creationId xmlns:a16="http://schemas.microsoft.com/office/drawing/2014/main" id="{F30534D6-18F4-5235-F508-F14104A8F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558" y="3027991"/>
            <a:ext cx="5710405" cy="24965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9C866D-DA91-290A-3E38-2FFDF5B0CD25}"/>
              </a:ext>
            </a:extLst>
          </p:cNvPr>
          <p:cNvSpPr txBox="1"/>
          <p:nvPr/>
        </p:nvSpPr>
        <p:spPr>
          <a:xfrm>
            <a:off x="6650796" y="5613984"/>
            <a:ext cx="5353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reference: https://www.everythingrf.com/community/what-are-c2-links</a:t>
            </a:r>
          </a:p>
        </p:txBody>
      </p:sp>
      <p:pic>
        <p:nvPicPr>
          <p:cNvPr id="8" name="Picture 7" descr="A person flying a drone in a field&#10;&#10;Description automatically generated">
            <a:extLst>
              <a:ext uri="{FF2B5EF4-FFF2-40B4-BE49-F238E27FC236}">
                <a16:creationId xmlns:a16="http://schemas.microsoft.com/office/drawing/2014/main" id="{206D4B5D-8BEE-27F4-343A-0117C59857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57" b="19916"/>
          <a:stretch/>
        </p:blipFill>
        <p:spPr>
          <a:xfrm>
            <a:off x="6898478" y="1081090"/>
            <a:ext cx="4500563" cy="19240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49639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43"/>
            <a:ext cx="12192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Navigation &amp; Orientation Systems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253" y="1188036"/>
            <a:ext cx="6067136" cy="488011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The Navigation and Orientation system is the </a:t>
            </a:r>
            <a:r>
              <a:rPr lang="en-US" sz="2000" b="1" dirty="0"/>
              <a:t>primary means of navigation</a:t>
            </a:r>
            <a:r>
              <a:rPr lang="en-US" sz="2000" dirty="0"/>
              <a:t> of an autonomous vehicle as the name would suggest.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110000"/>
              </a:lnSpc>
            </a:pPr>
            <a:r>
              <a:rPr lang="en-US" sz="2000" dirty="0"/>
              <a:t>The Navigation &amp; Orientation system is most commonly a GPS/GNSS antenna and receiver coupled with an Inertial Measurement Unit (IMU) to provide acceleration, deceleration, and magnetic heading information.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The Navigation &amp; Orientation system is vulnerable to same forms of cyber-attacks as the C2 system:</a:t>
            </a:r>
          </a:p>
          <a:p>
            <a:pPr marL="457200" indent="-457200">
              <a:spcAft>
                <a:spcPts val="600"/>
              </a:spcAft>
              <a:buAutoNum type="arabicPeriod"/>
            </a:pPr>
            <a:r>
              <a:rPr lang="en-US" sz="2000" dirty="0"/>
              <a:t>Jamming – intentional signal interference resulting in loss of vehicle navigation/orientation. 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Spoofing – intentional signal mimicking whereby a cyber-attack provides false navigation and orientation information to the vehicle during operation.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Additional Navigation &amp; Orientation systems gaining interest recently include optical and LIDAR sensing systems paired with AI/ML algorithms for real-time visual navigation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C866D-DA91-290A-3E38-2FFDF5B0CD25}"/>
              </a:ext>
            </a:extLst>
          </p:cNvPr>
          <p:cNvSpPr txBox="1"/>
          <p:nvPr/>
        </p:nvSpPr>
        <p:spPr>
          <a:xfrm>
            <a:off x="6376640" y="5467512"/>
            <a:ext cx="535316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Image references: http://www.cubesat.org.ua/en/nano-satellites/polyitan-1/adcs</a:t>
            </a:r>
          </a:p>
          <a:p>
            <a:r>
              <a:rPr lang="en-US" sz="1100" dirty="0"/>
              <a:t>		https://www.mdpi.com/2072-4292/13/8/1567</a:t>
            </a:r>
          </a:p>
        </p:txBody>
      </p:sp>
      <p:pic>
        <p:nvPicPr>
          <p:cNvPr id="6" name="Picture 5" descr="A diagram of a satellite signal&#10;&#10;Description automatically generated">
            <a:extLst>
              <a:ext uri="{FF2B5EF4-FFF2-40B4-BE49-F238E27FC236}">
                <a16:creationId xmlns:a16="http://schemas.microsoft.com/office/drawing/2014/main" id="{CE61EA41-11B4-836D-63BE-D6521BD44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4389" y="2057400"/>
            <a:ext cx="2844683" cy="22955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Picture 9" descr="A diagram of a software process&#10;&#10;Description automatically generated">
            <a:extLst>
              <a:ext uri="{FF2B5EF4-FFF2-40B4-BE49-F238E27FC236}">
                <a16:creationId xmlns:a16="http://schemas.microsoft.com/office/drawing/2014/main" id="{3AC63508-BFD9-B52D-759B-FDB5C6F2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224" y="1558419"/>
            <a:ext cx="3026939" cy="374116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13322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43"/>
            <a:ext cx="12192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Payload Systems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88037" y="1095375"/>
            <a:ext cx="5991225" cy="4782141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The </a:t>
            </a:r>
            <a:r>
              <a:rPr lang="en-US" sz="2000" b="1" dirty="0"/>
              <a:t>Payload system carries out the mission of the autonomous vehicle</a:t>
            </a:r>
            <a:r>
              <a:rPr lang="en-US" sz="2000" dirty="0"/>
              <a:t>.  This can be done either passively or actively.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Passive payload systems are typically high-fidelity cameras or other specialized sensors with a mission to collect remote sensing data.  Even “active” sensor systems (e.g., LIDAR, RADAR, etc.) are considered passive in this context.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Active payload systems carry out a physical task or employ a physical item.  For autonomous ground vehicles in agriculture, any implement (e.g., disc, plow, planter) can be an active payload.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For airborne vehicles,  aerial application spray systems and granular spreader systems are examples of active payload systems.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C866D-DA91-290A-3E38-2FFDF5B0CD25}"/>
              </a:ext>
            </a:extLst>
          </p:cNvPr>
          <p:cNvSpPr txBox="1"/>
          <p:nvPr/>
        </p:nvSpPr>
        <p:spPr>
          <a:xfrm>
            <a:off x="6200776" y="5308363"/>
            <a:ext cx="5991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references:  https://www.producer.com/crops/small-electric-autonomous-tractors-build-big-time/</a:t>
            </a:r>
          </a:p>
          <a:p>
            <a:r>
              <a:rPr lang="en-US" sz="800" dirty="0"/>
              <a:t>https://www.agriland.co.uk/farming-news/combined-powers-first-demonstration-trials-of-autonomous-tractor/</a:t>
            </a:r>
          </a:p>
          <a:p>
            <a:r>
              <a:rPr lang="en-US" sz="800" dirty="0"/>
              <a:t>https://www.researchgate.net/publication/324939344_Ground_vehicle_mapping_of_fields_using_LiDAR_to_enable_prediction_of_crop_biomass</a:t>
            </a:r>
          </a:p>
          <a:p>
            <a:r>
              <a:rPr lang="en-US" sz="800" dirty="0"/>
              <a:t>https://www.farm-equipment.com/articles/17277-agdna-ndvi-crop-health-toolkit-with-advanced-cloud-detection</a:t>
            </a:r>
          </a:p>
        </p:txBody>
      </p:sp>
      <p:pic>
        <p:nvPicPr>
          <p:cNvPr id="3" name="Picture 2" descr="A tractor with a machine in the dirt&#10;&#10;Description automatically generated">
            <a:extLst>
              <a:ext uri="{FF2B5EF4-FFF2-40B4-BE49-F238E27FC236}">
                <a16:creationId xmlns:a16="http://schemas.microsoft.com/office/drawing/2014/main" id="{77CA390D-199F-167C-BE6F-974705934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695"/>
          <a:stretch/>
        </p:blipFill>
        <p:spPr>
          <a:xfrm>
            <a:off x="8909219" y="3014743"/>
            <a:ext cx="2958930" cy="229362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Picture 7" descr="A tractor in a field&#10;&#10;Description automatically generated">
            <a:extLst>
              <a:ext uri="{FF2B5EF4-FFF2-40B4-BE49-F238E27FC236}">
                <a16:creationId xmlns:a16="http://schemas.microsoft.com/office/drawing/2014/main" id="{5E23CADB-B895-71E2-F26B-90B9B6D397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06"/>
          <a:stretch/>
        </p:blipFill>
        <p:spPr>
          <a:xfrm>
            <a:off x="6271916" y="3450988"/>
            <a:ext cx="2544649" cy="18573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205A9DC-9276-9729-F749-C63CA4B52A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271915" y="1036310"/>
            <a:ext cx="2544649" cy="234146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77845C-9B66-E145-3948-81A05D8142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09219" y="1036310"/>
            <a:ext cx="2958930" cy="190779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57938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566ED96-7A78-5AAC-6A02-7B726DEF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2043"/>
            <a:ext cx="12192000" cy="1143000"/>
          </a:xfrm>
        </p:spPr>
        <p:txBody>
          <a:bodyPr anchor="ctr">
            <a:normAutofit/>
          </a:bodyPr>
          <a:lstStyle/>
          <a:p>
            <a:r>
              <a:rPr lang="en-US" dirty="0"/>
              <a:t>Payload Systems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F390804-AFAA-E994-6575-EFD1247381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66700" y="1095079"/>
            <a:ext cx="6953250" cy="478214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Both active and passive payload systems typically employ a separate datalink for operation and monitoring of the payload system.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This separate payload link can be vulnerable to targeted “hacking” cyber-attacks which seek to gain access and/or outright control of the payload system.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Cyber-attacks of the payload system for agricultural vehicles can result in  </a:t>
            </a:r>
            <a:r>
              <a:rPr lang="en-US" sz="2000" u="sng" dirty="0"/>
              <a:t>uniquely dangerous repercussions</a:t>
            </a:r>
            <a:r>
              <a:rPr lang="en-US" sz="2000" dirty="0"/>
              <a:t>: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Data mining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Equipment/Property damage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Environmental damage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Crop destruction</a:t>
            </a: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en-US" sz="2000" dirty="0"/>
              <a:t>Terroristic Plots</a:t>
            </a:r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  <a:p>
            <a:pPr marL="0" indent="0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9C866D-DA91-290A-3E38-2FFDF5B0CD25}"/>
              </a:ext>
            </a:extLst>
          </p:cNvPr>
          <p:cNvSpPr txBox="1"/>
          <p:nvPr/>
        </p:nvSpPr>
        <p:spPr>
          <a:xfrm>
            <a:off x="7219950" y="5462922"/>
            <a:ext cx="516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Image references: https://www.goodfruit.com/airblast-from-above/</a:t>
            </a:r>
          </a:p>
          <a:p>
            <a:r>
              <a:rPr lang="en-US" sz="800" dirty="0"/>
              <a:t> https://www.prnewswire.com/news-releases/cnh-industrial-brands-reveal-concept-autonomous-tractor-development-driverless-technology-to-boost-precision-and-productivity-300317452.html</a:t>
            </a:r>
          </a:p>
        </p:txBody>
      </p:sp>
      <p:pic>
        <p:nvPicPr>
          <p:cNvPr id="3" name="Picture 2" descr="A drone spraying plants in a field&#10;&#10;Description automatically generated">
            <a:extLst>
              <a:ext uri="{FF2B5EF4-FFF2-40B4-BE49-F238E27FC236}">
                <a16:creationId xmlns:a16="http://schemas.microsoft.com/office/drawing/2014/main" id="{51A5F328-57A6-A0EA-ACFB-88D298F88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2816" y="1095375"/>
            <a:ext cx="3505200" cy="213466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 descr="A tractor pulling a machine in a field&#10;&#10;Description automatically generated">
            <a:extLst>
              <a:ext uri="{FF2B5EF4-FFF2-40B4-BE49-F238E27FC236}">
                <a16:creationId xmlns:a16="http://schemas.microsoft.com/office/drawing/2014/main" id="{92359334-770D-FEED-341C-D6C59DEE00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274"/>
          <a:stretch/>
        </p:blipFill>
        <p:spPr>
          <a:xfrm>
            <a:off x="7372350" y="3389058"/>
            <a:ext cx="4295775" cy="20518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82042956"/>
      </p:ext>
    </p:extLst>
  </p:cSld>
  <p:clrMapOvr>
    <a:masterClrMapping/>
  </p:clrMapOvr>
</p:sld>
</file>

<file path=ppt/theme/theme1.xml><?xml version="1.0" encoding="utf-8"?>
<a:theme xmlns:a="http://schemas.openxmlformats.org/drawingml/2006/main" name="MSU_Maroon&amp;Grey">
  <a:themeElements>
    <a:clrScheme name="MSU Colors">
      <a:dk1>
        <a:srgbClr val="000000"/>
      </a:dk1>
      <a:lt1>
        <a:srgbClr val="FFFFFF"/>
      </a:lt1>
      <a:dk2>
        <a:srgbClr val="5D1724"/>
      </a:dk2>
      <a:lt2>
        <a:srgbClr val="E2E4DB"/>
      </a:lt2>
      <a:accent1>
        <a:srgbClr val="5E091A"/>
      </a:accent1>
      <a:accent2>
        <a:srgbClr val="410611"/>
      </a:accent2>
      <a:accent3>
        <a:srgbClr val="545651"/>
      </a:accent3>
      <a:accent4>
        <a:srgbClr val="848780"/>
      </a:accent4>
      <a:accent5>
        <a:srgbClr val="B9BDB3"/>
      </a:accent5>
      <a:accent6>
        <a:srgbClr val="890C25"/>
      </a:accent6>
      <a:hlink>
        <a:srgbClr val="890C25"/>
      </a:hlink>
      <a:folHlink>
        <a:srgbClr val="890C25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MSU_Maroon&amp;Grey.thmx</Template>
  <TotalTime>3109</TotalTime>
  <Words>1108</Words>
  <Application>Microsoft Office PowerPoint</Application>
  <PresentationFormat>Widescreen</PresentationFormat>
  <Paragraphs>109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Palatino Linotype</vt:lpstr>
      <vt:lpstr>MSU_Maroon&amp;Grey</vt:lpstr>
      <vt:lpstr>Cybersecurity Considerations in Agricultural Autonomy </vt:lpstr>
      <vt:lpstr>What is Agricultural Autonomy?</vt:lpstr>
      <vt:lpstr>How does Ag Autonomy work?</vt:lpstr>
      <vt:lpstr>Benefits of Ag Autonomy</vt:lpstr>
      <vt:lpstr>Cybersecurity Considerations</vt:lpstr>
      <vt:lpstr>Command &amp; Control (C2) Systems</vt:lpstr>
      <vt:lpstr>Navigation &amp; Orientation Systems</vt:lpstr>
      <vt:lpstr>Payload Systems</vt:lpstr>
      <vt:lpstr>Payload Systems</vt:lpstr>
      <vt:lpstr>Path Forward </vt:lpstr>
      <vt:lpstr>Thank you!  Questions?</vt:lpstr>
    </vt:vector>
  </TitlesOfParts>
  <Company>Mississippi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Rowe</dc:creator>
  <cp:lastModifiedBy>Dixon, Madison</cp:lastModifiedBy>
  <cp:revision>12</cp:revision>
  <dcterms:created xsi:type="dcterms:W3CDTF">2015-07-09T18:42:12Z</dcterms:created>
  <dcterms:modified xsi:type="dcterms:W3CDTF">2023-09-12T17:15:37Z</dcterms:modified>
</cp:coreProperties>
</file>