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4" r:id="rId3"/>
    <p:sldMasterId id="2147483674" r:id="rId4"/>
  </p:sldMasterIdLst>
  <p:notesMasterIdLst>
    <p:notesMasterId r:id="rId13"/>
  </p:notesMasterIdLst>
  <p:handoutMasterIdLst>
    <p:handoutMasterId r:id="rId14"/>
  </p:handoutMasterIdLst>
  <p:sldIdLst>
    <p:sldId id="256" r:id="rId5"/>
    <p:sldId id="362" r:id="rId6"/>
    <p:sldId id="451" r:id="rId7"/>
    <p:sldId id="452" r:id="rId8"/>
    <p:sldId id="474" r:id="rId9"/>
    <p:sldId id="472" r:id="rId10"/>
    <p:sldId id="475" r:id="rId11"/>
    <p:sldId id="4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olorado Robertson" initials="CR [4] [4]" lastIdx="1" clrIdx="6"/>
  <p:cmAuthor id="1" name="Colorado Robertson" initials="CR [3]" lastIdx="1" clrIdx="0"/>
  <p:cmAuthor id="8" name="Colorado Robertson" initials="CR [4] [5]" lastIdx="1" clrIdx="7"/>
  <p:cmAuthor id="2" name="Colorado Robertson" initials="CR" lastIdx="1" clrIdx="1"/>
  <p:cmAuthor id="9" name="Colorado Robertson" initials="CR [4] [5] [2]" lastIdx="1" clrIdx="8"/>
  <p:cmAuthor id="3" name="Colorado Robertson" initials="CR [2]" lastIdx="1" clrIdx="2"/>
  <p:cmAuthor id="10" name="Colorado Robertson" initials="CR [4] [6]" lastIdx="1" clrIdx="9"/>
  <p:cmAuthor id="4" name="Colorado Robertson" initials="CR [4]" lastIdx="1" clrIdx="3"/>
  <p:cmAuthor id="5" name="Colorado Robertson" initials="CR [4] [2]" lastIdx="1" clrIdx="4"/>
  <p:cmAuthor id="6" name="Colorado Robertson" initials="CR [4] [3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8AF"/>
    <a:srgbClr val="5D1725"/>
    <a:srgbClr val="000000"/>
    <a:srgbClr val="C75614"/>
    <a:srgbClr val="750000"/>
    <a:srgbClr val="777777"/>
    <a:srgbClr val="6D4915"/>
    <a:srgbClr val="595959"/>
    <a:srgbClr val="DAC7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689968-1ABE-C146-B444-D0C875B8141B}" v="81" dt="2023-09-14T14:31:37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6"/>
    <p:restoredTop sz="77771"/>
  </p:normalViewPr>
  <p:slideViewPr>
    <p:cSldViewPr snapToGrid="0" snapToObjects="1">
      <p:cViewPr varScale="1">
        <p:scale>
          <a:sx n="86" d="100"/>
          <a:sy n="86" d="100"/>
        </p:scale>
        <p:origin x="232" y="568"/>
      </p:cViewPr>
      <p:guideLst/>
    </p:cSldViewPr>
  </p:slideViewPr>
  <p:notesTextViewPr>
    <p:cViewPr>
      <p:scale>
        <a:sx n="145" d="100"/>
        <a:sy n="14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son, Colorado" userId="f4b8ba1b-df8c-4a2e-b499-e01337e3dff1" providerId="ADAL" clId="{CE689968-1ABE-C146-B444-D0C875B8141B}"/>
    <pc:docChg chg="undo custSel addSld delSld modSld sldOrd">
      <pc:chgData name="Robertson, Colorado" userId="f4b8ba1b-df8c-4a2e-b499-e01337e3dff1" providerId="ADAL" clId="{CE689968-1ABE-C146-B444-D0C875B8141B}" dt="2023-09-14T14:33:14.627" v="297" actId="20577"/>
      <pc:docMkLst>
        <pc:docMk/>
      </pc:docMkLst>
      <pc:sldChg chg="del">
        <pc:chgData name="Robertson, Colorado" userId="f4b8ba1b-df8c-4a2e-b499-e01337e3dff1" providerId="ADAL" clId="{CE689968-1ABE-C146-B444-D0C875B8141B}" dt="2023-09-14T14:30:56.887" v="270" actId="2696"/>
        <pc:sldMkLst>
          <pc:docMk/>
          <pc:sldMk cId="95992585" sldId="257"/>
        </pc:sldMkLst>
      </pc:sldChg>
      <pc:sldChg chg="del">
        <pc:chgData name="Robertson, Colorado" userId="f4b8ba1b-df8c-4a2e-b499-e01337e3dff1" providerId="ADAL" clId="{CE689968-1ABE-C146-B444-D0C875B8141B}" dt="2023-09-14T14:30:56.842" v="268" actId="2696"/>
        <pc:sldMkLst>
          <pc:docMk/>
          <pc:sldMk cId="1402114702" sldId="258"/>
        </pc:sldMkLst>
      </pc:sldChg>
      <pc:sldChg chg="del">
        <pc:chgData name="Robertson, Colorado" userId="f4b8ba1b-df8c-4a2e-b499-e01337e3dff1" providerId="ADAL" clId="{CE689968-1ABE-C146-B444-D0C875B8141B}" dt="2023-09-14T14:31:12.816" v="275" actId="2696"/>
        <pc:sldMkLst>
          <pc:docMk/>
          <pc:sldMk cId="4005249601" sldId="276"/>
        </pc:sldMkLst>
      </pc:sldChg>
      <pc:sldChg chg="del">
        <pc:chgData name="Robertson, Colorado" userId="f4b8ba1b-df8c-4a2e-b499-e01337e3dff1" providerId="ADAL" clId="{CE689968-1ABE-C146-B444-D0C875B8141B}" dt="2023-09-14T14:30:56.816" v="263" actId="2696"/>
        <pc:sldMkLst>
          <pc:docMk/>
          <pc:sldMk cId="154479779" sldId="284"/>
        </pc:sldMkLst>
      </pc:sldChg>
      <pc:sldChg chg="del">
        <pc:chgData name="Robertson, Colorado" userId="f4b8ba1b-df8c-4a2e-b499-e01337e3dff1" providerId="ADAL" clId="{CE689968-1ABE-C146-B444-D0C875B8141B}" dt="2023-09-14T14:30:56.471" v="249" actId="2696"/>
        <pc:sldMkLst>
          <pc:docMk/>
          <pc:sldMk cId="1371127377" sldId="287"/>
        </pc:sldMkLst>
      </pc:sldChg>
      <pc:sldChg chg="del">
        <pc:chgData name="Robertson, Colorado" userId="f4b8ba1b-df8c-4a2e-b499-e01337e3dff1" providerId="ADAL" clId="{CE689968-1ABE-C146-B444-D0C875B8141B}" dt="2023-09-14T14:30:56.458" v="245" actId="2696"/>
        <pc:sldMkLst>
          <pc:docMk/>
          <pc:sldMk cId="437069081" sldId="363"/>
        </pc:sldMkLst>
      </pc:sldChg>
      <pc:sldChg chg="del">
        <pc:chgData name="Robertson, Colorado" userId="f4b8ba1b-df8c-4a2e-b499-e01337e3dff1" providerId="ADAL" clId="{CE689968-1ABE-C146-B444-D0C875B8141B}" dt="2023-09-14T14:30:56.466" v="247" actId="2696"/>
        <pc:sldMkLst>
          <pc:docMk/>
          <pc:sldMk cId="315246171" sldId="412"/>
        </pc:sldMkLst>
      </pc:sldChg>
      <pc:sldChg chg="delSp modSp mod">
        <pc:chgData name="Robertson, Colorado" userId="f4b8ba1b-df8c-4a2e-b499-e01337e3dff1" providerId="ADAL" clId="{CE689968-1ABE-C146-B444-D0C875B8141B}" dt="2023-09-14T14:31:05.681" v="273" actId="1076"/>
        <pc:sldMkLst>
          <pc:docMk/>
          <pc:sldMk cId="3564322383" sldId="413"/>
        </pc:sldMkLst>
        <pc:spChg chg="del">
          <ac:chgData name="Robertson, Colorado" userId="f4b8ba1b-df8c-4a2e-b499-e01337e3dff1" providerId="ADAL" clId="{CE689968-1ABE-C146-B444-D0C875B8141B}" dt="2023-09-14T14:31:00.696" v="272" actId="478"/>
          <ac:spMkLst>
            <pc:docMk/>
            <pc:sldMk cId="3564322383" sldId="413"/>
            <ac:spMk id="2" creationId="{A664CB5C-DD3E-C446-89D9-DCD1A72AF3F5}"/>
          </ac:spMkLst>
        </pc:spChg>
        <pc:spChg chg="mod">
          <ac:chgData name="Robertson, Colorado" userId="f4b8ba1b-df8c-4a2e-b499-e01337e3dff1" providerId="ADAL" clId="{CE689968-1ABE-C146-B444-D0C875B8141B}" dt="2023-09-14T14:31:05.681" v="273" actId="1076"/>
          <ac:spMkLst>
            <pc:docMk/>
            <pc:sldMk cId="3564322383" sldId="413"/>
            <ac:spMk id="9" creationId="{1416CB71-4D8F-2B4A-81F6-C61DC23BF145}"/>
          </ac:spMkLst>
        </pc:spChg>
      </pc:sldChg>
      <pc:sldChg chg="del">
        <pc:chgData name="Robertson, Colorado" userId="f4b8ba1b-df8c-4a2e-b499-e01337e3dff1" providerId="ADAL" clId="{CE689968-1ABE-C146-B444-D0C875B8141B}" dt="2023-09-14T14:30:56.835" v="266" actId="2696"/>
        <pc:sldMkLst>
          <pc:docMk/>
          <pc:sldMk cId="1793916108" sldId="419"/>
        </pc:sldMkLst>
      </pc:sldChg>
      <pc:sldChg chg="del">
        <pc:chgData name="Robertson, Colorado" userId="f4b8ba1b-df8c-4a2e-b499-e01337e3dff1" providerId="ADAL" clId="{CE689968-1ABE-C146-B444-D0C875B8141B}" dt="2023-09-14T14:30:56.462" v="246" actId="2696"/>
        <pc:sldMkLst>
          <pc:docMk/>
          <pc:sldMk cId="1750128767" sldId="420"/>
        </pc:sldMkLst>
      </pc:sldChg>
      <pc:sldChg chg="del">
        <pc:chgData name="Robertson, Colorado" userId="f4b8ba1b-df8c-4a2e-b499-e01337e3dff1" providerId="ADAL" clId="{CE689968-1ABE-C146-B444-D0C875B8141B}" dt="2023-09-14T14:30:56.807" v="260" actId="2696"/>
        <pc:sldMkLst>
          <pc:docMk/>
          <pc:sldMk cId="4235148109" sldId="421"/>
        </pc:sldMkLst>
      </pc:sldChg>
      <pc:sldChg chg="del">
        <pc:chgData name="Robertson, Colorado" userId="f4b8ba1b-df8c-4a2e-b499-e01337e3dff1" providerId="ADAL" clId="{CE689968-1ABE-C146-B444-D0C875B8141B}" dt="2023-09-14T14:30:56.437" v="243" actId="2696"/>
        <pc:sldMkLst>
          <pc:docMk/>
          <pc:sldMk cId="2379416007" sldId="422"/>
        </pc:sldMkLst>
      </pc:sldChg>
      <pc:sldChg chg="del">
        <pc:chgData name="Robertson, Colorado" userId="f4b8ba1b-df8c-4a2e-b499-e01337e3dff1" providerId="ADAL" clId="{CE689968-1ABE-C146-B444-D0C875B8141B}" dt="2023-09-14T14:30:56.831" v="265" actId="2696"/>
        <pc:sldMkLst>
          <pc:docMk/>
          <pc:sldMk cId="2249836661" sldId="423"/>
        </pc:sldMkLst>
      </pc:sldChg>
      <pc:sldChg chg="del">
        <pc:chgData name="Robertson, Colorado" userId="f4b8ba1b-df8c-4a2e-b499-e01337e3dff1" providerId="ADAL" clId="{CE689968-1ABE-C146-B444-D0C875B8141B}" dt="2023-09-14T14:31:12.828" v="280" actId="2696"/>
        <pc:sldMkLst>
          <pc:docMk/>
          <pc:sldMk cId="1888795614" sldId="424"/>
        </pc:sldMkLst>
      </pc:sldChg>
      <pc:sldChg chg="del">
        <pc:chgData name="Robertson, Colorado" userId="f4b8ba1b-df8c-4a2e-b499-e01337e3dff1" providerId="ADAL" clId="{CE689968-1ABE-C146-B444-D0C875B8141B}" dt="2023-09-14T14:31:12.814" v="274" actId="2696"/>
        <pc:sldMkLst>
          <pc:docMk/>
          <pc:sldMk cId="1489485625" sldId="425"/>
        </pc:sldMkLst>
      </pc:sldChg>
      <pc:sldChg chg="del">
        <pc:chgData name="Robertson, Colorado" userId="f4b8ba1b-df8c-4a2e-b499-e01337e3dff1" providerId="ADAL" clId="{CE689968-1ABE-C146-B444-D0C875B8141B}" dt="2023-09-14T14:30:56.609" v="256" actId="2696"/>
        <pc:sldMkLst>
          <pc:docMk/>
          <pc:sldMk cId="3716853427" sldId="426"/>
        </pc:sldMkLst>
      </pc:sldChg>
      <pc:sldChg chg="del">
        <pc:chgData name="Robertson, Colorado" userId="f4b8ba1b-df8c-4a2e-b499-e01337e3dff1" providerId="ADAL" clId="{CE689968-1ABE-C146-B444-D0C875B8141B}" dt="2023-09-14T14:30:56.872" v="269" actId="2696"/>
        <pc:sldMkLst>
          <pc:docMk/>
          <pc:sldMk cId="2560204849" sldId="427"/>
        </pc:sldMkLst>
      </pc:sldChg>
      <pc:sldChg chg="del">
        <pc:chgData name="Robertson, Colorado" userId="f4b8ba1b-df8c-4a2e-b499-e01337e3dff1" providerId="ADAL" clId="{CE689968-1ABE-C146-B444-D0C875B8141B}" dt="2023-09-14T14:31:12.827" v="279" actId="2696"/>
        <pc:sldMkLst>
          <pc:docMk/>
          <pc:sldMk cId="874266497" sldId="430"/>
        </pc:sldMkLst>
      </pc:sldChg>
      <pc:sldChg chg="del">
        <pc:chgData name="Robertson, Colorado" userId="f4b8ba1b-df8c-4a2e-b499-e01337e3dff1" providerId="ADAL" clId="{CE689968-1ABE-C146-B444-D0C875B8141B}" dt="2023-09-14T14:30:56.811" v="262" actId="2696"/>
        <pc:sldMkLst>
          <pc:docMk/>
          <pc:sldMk cId="2883288421" sldId="431"/>
        </pc:sldMkLst>
      </pc:sldChg>
      <pc:sldChg chg="del">
        <pc:chgData name="Robertson, Colorado" userId="f4b8ba1b-df8c-4a2e-b499-e01337e3dff1" providerId="ADAL" clId="{CE689968-1ABE-C146-B444-D0C875B8141B}" dt="2023-09-14T14:30:56.910" v="271" actId="2696"/>
        <pc:sldMkLst>
          <pc:docMk/>
          <pc:sldMk cId="2788332592" sldId="433"/>
        </pc:sldMkLst>
      </pc:sldChg>
      <pc:sldChg chg="del">
        <pc:chgData name="Robertson, Colorado" userId="f4b8ba1b-df8c-4a2e-b499-e01337e3dff1" providerId="ADAL" clId="{CE689968-1ABE-C146-B444-D0C875B8141B}" dt="2023-09-14T14:30:56.478" v="252" actId="2696"/>
        <pc:sldMkLst>
          <pc:docMk/>
          <pc:sldMk cId="3736807575" sldId="434"/>
        </pc:sldMkLst>
      </pc:sldChg>
      <pc:sldChg chg="del">
        <pc:chgData name="Robertson, Colorado" userId="f4b8ba1b-df8c-4a2e-b499-e01337e3dff1" providerId="ADAL" clId="{CE689968-1ABE-C146-B444-D0C875B8141B}" dt="2023-09-14T14:30:56.822" v="264" actId="2696"/>
        <pc:sldMkLst>
          <pc:docMk/>
          <pc:sldMk cId="4287459278" sldId="435"/>
        </pc:sldMkLst>
      </pc:sldChg>
      <pc:sldChg chg="del">
        <pc:chgData name="Robertson, Colorado" userId="f4b8ba1b-df8c-4a2e-b499-e01337e3dff1" providerId="ADAL" clId="{CE689968-1ABE-C146-B444-D0C875B8141B}" dt="2023-09-14T14:30:56.840" v="267" actId="2696"/>
        <pc:sldMkLst>
          <pc:docMk/>
          <pc:sldMk cId="3190512105" sldId="436"/>
        </pc:sldMkLst>
      </pc:sldChg>
      <pc:sldChg chg="del">
        <pc:chgData name="Robertson, Colorado" userId="f4b8ba1b-df8c-4a2e-b499-e01337e3dff1" providerId="ADAL" clId="{CE689968-1ABE-C146-B444-D0C875B8141B}" dt="2023-09-14T14:30:56.804" v="259" actId="2696"/>
        <pc:sldMkLst>
          <pc:docMk/>
          <pc:sldMk cId="322997077" sldId="437"/>
        </pc:sldMkLst>
      </pc:sldChg>
      <pc:sldChg chg="del">
        <pc:chgData name="Robertson, Colorado" userId="f4b8ba1b-df8c-4a2e-b499-e01337e3dff1" providerId="ADAL" clId="{CE689968-1ABE-C146-B444-D0C875B8141B}" dt="2023-09-14T14:30:56.799" v="258" actId="2696"/>
        <pc:sldMkLst>
          <pc:docMk/>
          <pc:sldMk cId="2119421818" sldId="438"/>
        </pc:sldMkLst>
      </pc:sldChg>
      <pc:sldChg chg="del">
        <pc:chgData name="Robertson, Colorado" userId="f4b8ba1b-df8c-4a2e-b499-e01337e3dff1" providerId="ADAL" clId="{CE689968-1ABE-C146-B444-D0C875B8141B}" dt="2023-09-14T14:30:56.593" v="253" actId="2696"/>
        <pc:sldMkLst>
          <pc:docMk/>
          <pc:sldMk cId="1342018960" sldId="439"/>
        </pc:sldMkLst>
      </pc:sldChg>
      <pc:sldChg chg="del">
        <pc:chgData name="Robertson, Colorado" userId="f4b8ba1b-df8c-4a2e-b499-e01337e3dff1" providerId="ADAL" clId="{CE689968-1ABE-C146-B444-D0C875B8141B}" dt="2023-09-14T14:30:56.613" v="257" actId="2696"/>
        <pc:sldMkLst>
          <pc:docMk/>
          <pc:sldMk cId="1794991335" sldId="440"/>
        </pc:sldMkLst>
      </pc:sldChg>
      <pc:sldChg chg="del">
        <pc:chgData name="Robertson, Colorado" userId="f4b8ba1b-df8c-4a2e-b499-e01337e3dff1" providerId="ADAL" clId="{CE689968-1ABE-C146-B444-D0C875B8141B}" dt="2023-09-14T14:30:56.603" v="255" actId="2696"/>
        <pc:sldMkLst>
          <pc:docMk/>
          <pc:sldMk cId="890283036" sldId="441"/>
        </pc:sldMkLst>
      </pc:sldChg>
      <pc:sldChg chg="del">
        <pc:chgData name="Robertson, Colorado" userId="f4b8ba1b-df8c-4a2e-b499-e01337e3dff1" providerId="ADAL" clId="{CE689968-1ABE-C146-B444-D0C875B8141B}" dt="2023-09-14T14:30:56.597" v="254" actId="2696"/>
        <pc:sldMkLst>
          <pc:docMk/>
          <pc:sldMk cId="1360601849" sldId="443"/>
        </pc:sldMkLst>
      </pc:sldChg>
      <pc:sldChg chg="del">
        <pc:chgData name="Robertson, Colorado" userId="f4b8ba1b-df8c-4a2e-b499-e01337e3dff1" providerId="ADAL" clId="{CE689968-1ABE-C146-B444-D0C875B8141B}" dt="2023-09-14T14:30:56.473" v="250" actId="2696"/>
        <pc:sldMkLst>
          <pc:docMk/>
          <pc:sldMk cId="294687953" sldId="444"/>
        </pc:sldMkLst>
      </pc:sldChg>
      <pc:sldChg chg="del">
        <pc:chgData name="Robertson, Colorado" userId="f4b8ba1b-df8c-4a2e-b499-e01337e3dff1" providerId="ADAL" clId="{CE689968-1ABE-C146-B444-D0C875B8141B}" dt="2023-09-14T14:30:56.475" v="251" actId="2696"/>
        <pc:sldMkLst>
          <pc:docMk/>
          <pc:sldMk cId="1878624708" sldId="445"/>
        </pc:sldMkLst>
      </pc:sldChg>
      <pc:sldChg chg="del">
        <pc:chgData name="Robertson, Colorado" userId="f4b8ba1b-df8c-4a2e-b499-e01337e3dff1" providerId="ADAL" clId="{CE689968-1ABE-C146-B444-D0C875B8141B}" dt="2023-09-14T14:30:56.809" v="261" actId="2696"/>
        <pc:sldMkLst>
          <pc:docMk/>
          <pc:sldMk cId="2055206026" sldId="446"/>
        </pc:sldMkLst>
      </pc:sldChg>
      <pc:sldChg chg="del">
        <pc:chgData name="Robertson, Colorado" userId="f4b8ba1b-df8c-4a2e-b499-e01337e3dff1" providerId="ADAL" clId="{CE689968-1ABE-C146-B444-D0C875B8141B}" dt="2023-09-14T14:30:56.469" v="248" actId="2696"/>
        <pc:sldMkLst>
          <pc:docMk/>
          <pc:sldMk cId="1948848823" sldId="447"/>
        </pc:sldMkLst>
      </pc:sldChg>
      <pc:sldChg chg="del">
        <pc:chgData name="Robertson, Colorado" userId="f4b8ba1b-df8c-4a2e-b499-e01337e3dff1" providerId="ADAL" clId="{CE689968-1ABE-C146-B444-D0C875B8141B}" dt="2023-09-14T14:30:56.448" v="244" actId="2696"/>
        <pc:sldMkLst>
          <pc:docMk/>
          <pc:sldMk cId="2153777446" sldId="448"/>
        </pc:sldMkLst>
      </pc:sldChg>
      <pc:sldChg chg="addSp delSp modSp mod ord">
        <pc:chgData name="Robertson, Colorado" userId="f4b8ba1b-df8c-4a2e-b499-e01337e3dff1" providerId="ADAL" clId="{CE689968-1ABE-C146-B444-D0C875B8141B}" dt="2023-09-14T14:22:54.806" v="186" actId="20578"/>
        <pc:sldMkLst>
          <pc:docMk/>
          <pc:sldMk cId="2856945362" sldId="451"/>
        </pc:sldMkLst>
        <pc:spChg chg="mod">
          <ac:chgData name="Robertson, Colorado" userId="f4b8ba1b-df8c-4a2e-b499-e01337e3dff1" providerId="ADAL" clId="{CE689968-1ABE-C146-B444-D0C875B8141B}" dt="2023-09-14T14:21:32.534" v="174" actId="207"/>
          <ac:spMkLst>
            <pc:docMk/>
            <pc:sldMk cId="2856945362" sldId="451"/>
            <ac:spMk id="2" creationId="{D950711D-7E5C-1F45-9DDB-6E5BD6C17B65}"/>
          </ac:spMkLst>
        </pc:spChg>
        <pc:spChg chg="del">
          <ac:chgData name="Robertson, Colorado" userId="f4b8ba1b-df8c-4a2e-b499-e01337e3dff1" providerId="ADAL" clId="{CE689968-1ABE-C146-B444-D0C875B8141B}" dt="2023-09-14T14:20:02.064" v="161" actId="478"/>
          <ac:spMkLst>
            <pc:docMk/>
            <pc:sldMk cId="2856945362" sldId="451"/>
            <ac:spMk id="3" creationId="{0382FBD4-A1BF-F9FE-26A3-919A2D7600ED}"/>
          </ac:spMkLst>
        </pc:spChg>
        <pc:spChg chg="add mod">
          <ac:chgData name="Robertson, Colorado" userId="f4b8ba1b-df8c-4a2e-b499-e01337e3dff1" providerId="ADAL" clId="{CE689968-1ABE-C146-B444-D0C875B8141B}" dt="2023-09-14T14:21:53.392" v="177" actId="167"/>
          <ac:spMkLst>
            <pc:docMk/>
            <pc:sldMk cId="2856945362" sldId="451"/>
            <ac:spMk id="6" creationId="{57828A8E-8A90-17E6-34A1-FD504DB0F03C}"/>
          </ac:spMkLst>
        </pc:spChg>
        <pc:spChg chg="mod">
          <ac:chgData name="Robertson, Colorado" userId="f4b8ba1b-df8c-4a2e-b499-e01337e3dff1" providerId="ADAL" clId="{CE689968-1ABE-C146-B444-D0C875B8141B}" dt="2023-09-14T14:22:03.998" v="179" actId="207"/>
          <ac:spMkLst>
            <pc:docMk/>
            <pc:sldMk cId="2856945362" sldId="451"/>
            <ac:spMk id="9" creationId="{5564D63A-8A7D-0348-BD5F-233192DC3907}"/>
          </ac:spMkLst>
        </pc:spChg>
        <pc:spChg chg="del">
          <ac:chgData name="Robertson, Colorado" userId="f4b8ba1b-df8c-4a2e-b499-e01337e3dff1" providerId="ADAL" clId="{CE689968-1ABE-C146-B444-D0C875B8141B}" dt="2023-09-14T14:21:43.483" v="175" actId="478"/>
          <ac:spMkLst>
            <pc:docMk/>
            <pc:sldMk cId="2856945362" sldId="451"/>
            <ac:spMk id="19" creationId="{206E2BED-9218-4247-AFFF-4783765774E6}"/>
          </ac:spMkLst>
        </pc:spChg>
        <pc:picChg chg="add mod">
          <ac:chgData name="Robertson, Colorado" userId="f4b8ba1b-df8c-4a2e-b499-e01337e3dff1" providerId="ADAL" clId="{CE689968-1ABE-C146-B444-D0C875B8141B}" dt="2023-09-14T14:21:23.112" v="173"/>
          <ac:picMkLst>
            <pc:docMk/>
            <pc:sldMk cId="2856945362" sldId="451"/>
            <ac:picMk id="5" creationId="{91E8C3FF-BDFD-2A09-9A0E-570C3EC99B35}"/>
          </ac:picMkLst>
        </pc:picChg>
        <pc:picChg chg="add mod">
          <ac:chgData name="Robertson, Colorado" userId="f4b8ba1b-df8c-4a2e-b499-e01337e3dff1" providerId="ADAL" clId="{CE689968-1ABE-C146-B444-D0C875B8141B}" dt="2023-09-14T14:22:38.110" v="185" actId="1076"/>
          <ac:picMkLst>
            <pc:docMk/>
            <pc:sldMk cId="2856945362" sldId="451"/>
            <ac:picMk id="7" creationId="{BF468EA9-FE86-496D-D876-A8442D619E8A}"/>
          </ac:picMkLst>
        </pc:picChg>
        <pc:picChg chg="del">
          <ac:chgData name="Robertson, Colorado" userId="f4b8ba1b-df8c-4a2e-b499-e01337e3dff1" providerId="ADAL" clId="{CE689968-1ABE-C146-B444-D0C875B8141B}" dt="2023-09-14T14:19:45.519" v="155" actId="478"/>
          <ac:picMkLst>
            <pc:docMk/>
            <pc:sldMk cId="2856945362" sldId="451"/>
            <ac:picMk id="8" creationId="{A44445CB-57BA-DC70-D8E9-92F11013415C}"/>
          </ac:picMkLst>
        </pc:picChg>
        <pc:picChg chg="mod">
          <ac:chgData name="Robertson, Colorado" userId="f4b8ba1b-df8c-4a2e-b499-e01337e3dff1" providerId="ADAL" clId="{CE689968-1ABE-C146-B444-D0C875B8141B}" dt="2023-09-14T14:21:57.411" v="178" actId="167"/>
          <ac:picMkLst>
            <pc:docMk/>
            <pc:sldMk cId="2856945362" sldId="451"/>
            <ac:picMk id="20" creationId="{50600CFD-16D1-EB46-9928-80BCB754DA32}"/>
          </ac:picMkLst>
        </pc:picChg>
        <pc:picChg chg="del">
          <ac:chgData name="Robertson, Colorado" userId="f4b8ba1b-df8c-4a2e-b499-e01337e3dff1" providerId="ADAL" clId="{CE689968-1ABE-C146-B444-D0C875B8141B}" dt="2023-09-14T14:22:18.251" v="182" actId="478"/>
          <ac:picMkLst>
            <pc:docMk/>
            <pc:sldMk cId="2856945362" sldId="451"/>
            <ac:picMk id="21" creationId="{A94D2A48-DA0B-1444-8DD2-1931AB3D95FB}"/>
          </ac:picMkLst>
        </pc:picChg>
      </pc:sldChg>
      <pc:sldChg chg="addSp delSp modSp mod ord">
        <pc:chgData name="Robertson, Colorado" userId="f4b8ba1b-df8c-4a2e-b499-e01337e3dff1" providerId="ADAL" clId="{CE689968-1ABE-C146-B444-D0C875B8141B}" dt="2023-09-14T14:24:57.447" v="193" actId="1076"/>
        <pc:sldMkLst>
          <pc:docMk/>
          <pc:sldMk cId="4143854823" sldId="452"/>
        </pc:sldMkLst>
        <pc:spChg chg="del">
          <ac:chgData name="Robertson, Colorado" userId="f4b8ba1b-df8c-4a2e-b499-e01337e3dff1" providerId="ADAL" clId="{CE689968-1ABE-C146-B444-D0C875B8141B}" dt="2023-09-14T14:03:52.258" v="83" actId="478"/>
          <ac:spMkLst>
            <pc:docMk/>
            <pc:sldMk cId="4143854823" sldId="452"/>
            <ac:spMk id="2" creationId="{D950711D-7E5C-1F45-9DDB-6E5BD6C17B65}"/>
          </ac:spMkLst>
        </pc:spChg>
        <pc:spChg chg="mod">
          <ac:chgData name="Robertson, Colorado" userId="f4b8ba1b-df8c-4a2e-b499-e01337e3dff1" providerId="ADAL" clId="{CE689968-1ABE-C146-B444-D0C875B8141B}" dt="2023-09-14T14:16:43.614" v="109" actId="20577"/>
          <ac:spMkLst>
            <pc:docMk/>
            <pc:sldMk cId="4143854823" sldId="452"/>
            <ac:spMk id="9" creationId="{5564D63A-8A7D-0348-BD5F-233192DC3907}"/>
          </ac:spMkLst>
        </pc:spChg>
        <pc:spChg chg="del">
          <ac:chgData name="Robertson, Colorado" userId="f4b8ba1b-df8c-4a2e-b499-e01337e3dff1" providerId="ADAL" clId="{CE689968-1ABE-C146-B444-D0C875B8141B}" dt="2023-09-14T14:03:52.258" v="83" actId="478"/>
          <ac:spMkLst>
            <pc:docMk/>
            <pc:sldMk cId="4143854823" sldId="452"/>
            <ac:spMk id="13" creationId="{BBF97B3E-2654-9E10-888C-64FE182482FD}"/>
          </ac:spMkLst>
        </pc:spChg>
        <pc:picChg chg="del">
          <ac:chgData name="Robertson, Colorado" userId="f4b8ba1b-df8c-4a2e-b499-e01337e3dff1" providerId="ADAL" clId="{CE689968-1ABE-C146-B444-D0C875B8141B}" dt="2023-09-14T14:03:52.258" v="83" actId="478"/>
          <ac:picMkLst>
            <pc:docMk/>
            <pc:sldMk cId="4143854823" sldId="452"/>
            <ac:picMk id="5" creationId="{360FA36B-6C72-2A60-7C79-B01258B577F7}"/>
          </ac:picMkLst>
        </pc:picChg>
        <pc:picChg chg="add del mod">
          <ac:chgData name="Robertson, Colorado" userId="f4b8ba1b-df8c-4a2e-b499-e01337e3dff1" providerId="ADAL" clId="{CE689968-1ABE-C146-B444-D0C875B8141B}" dt="2023-09-14T14:16:25.012" v="102" actId="478"/>
          <ac:picMkLst>
            <pc:docMk/>
            <pc:sldMk cId="4143854823" sldId="452"/>
            <ac:picMk id="6" creationId="{CB7DAFA5-FC12-3B09-90BD-A011302E0347}"/>
          </ac:picMkLst>
        </pc:picChg>
        <pc:picChg chg="del">
          <ac:chgData name="Robertson, Colorado" userId="f4b8ba1b-df8c-4a2e-b499-e01337e3dff1" providerId="ADAL" clId="{CE689968-1ABE-C146-B444-D0C875B8141B}" dt="2023-09-14T14:03:52.258" v="83" actId="478"/>
          <ac:picMkLst>
            <pc:docMk/>
            <pc:sldMk cId="4143854823" sldId="452"/>
            <ac:picMk id="7" creationId="{760A18B7-955B-1264-23A0-B671797784ED}"/>
          </ac:picMkLst>
        </pc:picChg>
        <pc:picChg chg="add del mod">
          <ac:chgData name="Robertson, Colorado" userId="f4b8ba1b-df8c-4a2e-b499-e01337e3dff1" providerId="ADAL" clId="{CE689968-1ABE-C146-B444-D0C875B8141B}" dt="2023-09-14T14:16:38.551" v="106" actId="478"/>
          <ac:picMkLst>
            <pc:docMk/>
            <pc:sldMk cId="4143854823" sldId="452"/>
            <ac:picMk id="10" creationId="{8EAE406E-5EF2-EC9A-88E6-E7700517852C}"/>
          </ac:picMkLst>
        </pc:picChg>
        <pc:picChg chg="add mod">
          <ac:chgData name="Robertson, Colorado" userId="f4b8ba1b-df8c-4a2e-b499-e01337e3dff1" providerId="ADAL" clId="{CE689968-1ABE-C146-B444-D0C875B8141B}" dt="2023-09-14T14:24:57.447" v="193" actId="1076"/>
          <ac:picMkLst>
            <pc:docMk/>
            <pc:sldMk cId="4143854823" sldId="452"/>
            <ac:picMk id="12" creationId="{172368B8-DFA3-B319-9021-CB1824EB4029}"/>
          </ac:picMkLst>
        </pc:picChg>
        <pc:picChg chg="add mod">
          <ac:chgData name="Robertson, Colorado" userId="f4b8ba1b-df8c-4a2e-b499-e01337e3dff1" providerId="ADAL" clId="{CE689968-1ABE-C146-B444-D0C875B8141B}" dt="2023-09-14T14:24:46.001" v="192" actId="167"/>
          <ac:picMkLst>
            <pc:docMk/>
            <pc:sldMk cId="4143854823" sldId="452"/>
            <ac:picMk id="15" creationId="{0D2B3FCE-CFD6-111B-9B5F-0C194DCFFBDE}"/>
          </ac:picMkLst>
        </pc:picChg>
        <pc:picChg chg="del">
          <ac:chgData name="Robertson, Colorado" userId="f4b8ba1b-df8c-4a2e-b499-e01337e3dff1" providerId="ADAL" clId="{CE689968-1ABE-C146-B444-D0C875B8141B}" dt="2023-09-14T14:23:18.865" v="188" actId="478"/>
          <ac:picMkLst>
            <pc:docMk/>
            <pc:sldMk cId="4143854823" sldId="452"/>
            <ac:picMk id="20" creationId="{50600CFD-16D1-EB46-9928-80BCB754DA32}"/>
          </ac:picMkLst>
        </pc:picChg>
      </pc:sldChg>
      <pc:sldChg chg="del">
        <pc:chgData name="Robertson, Colorado" userId="f4b8ba1b-df8c-4a2e-b499-e01337e3dff1" providerId="ADAL" clId="{CE689968-1ABE-C146-B444-D0C875B8141B}" dt="2023-09-14T14:31:12.825" v="278" actId="2696"/>
        <pc:sldMkLst>
          <pc:docMk/>
          <pc:sldMk cId="1458514159" sldId="455"/>
        </pc:sldMkLst>
      </pc:sldChg>
      <pc:sldChg chg="del">
        <pc:chgData name="Robertson, Colorado" userId="f4b8ba1b-df8c-4a2e-b499-e01337e3dff1" providerId="ADAL" clId="{CE689968-1ABE-C146-B444-D0C875B8141B}" dt="2023-09-14T14:31:12.824" v="277" actId="2696"/>
        <pc:sldMkLst>
          <pc:docMk/>
          <pc:sldMk cId="1371619151" sldId="469"/>
        </pc:sldMkLst>
      </pc:sldChg>
      <pc:sldChg chg="del">
        <pc:chgData name="Robertson, Colorado" userId="f4b8ba1b-df8c-4a2e-b499-e01337e3dff1" providerId="ADAL" clId="{CE689968-1ABE-C146-B444-D0C875B8141B}" dt="2023-09-14T14:31:12.820" v="276" actId="2696"/>
        <pc:sldMkLst>
          <pc:docMk/>
          <pc:sldMk cId="1184145611" sldId="471"/>
        </pc:sldMkLst>
      </pc:sldChg>
      <pc:sldChg chg="addSp delSp modSp mod modNotesTx">
        <pc:chgData name="Robertson, Colorado" userId="f4b8ba1b-df8c-4a2e-b499-e01337e3dff1" providerId="ADAL" clId="{CE689968-1ABE-C146-B444-D0C875B8141B}" dt="2023-09-14T14:26:24.431" v="205" actId="1076"/>
        <pc:sldMkLst>
          <pc:docMk/>
          <pc:sldMk cId="3072678366" sldId="472"/>
        </pc:sldMkLst>
        <pc:spChg chg="add mod">
          <ac:chgData name="Robertson, Colorado" userId="f4b8ba1b-df8c-4a2e-b499-e01337e3dff1" providerId="ADAL" clId="{CE689968-1ABE-C146-B444-D0C875B8141B}" dt="2023-09-14T13:52:03.947" v="45" actId="207"/>
          <ac:spMkLst>
            <pc:docMk/>
            <pc:sldMk cId="3072678366" sldId="472"/>
            <ac:spMk id="7" creationId="{B32CED67-D5A9-4A91-A3D4-989C1C6E6C81}"/>
          </ac:spMkLst>
        </pc:spChg>
        <pc:spChg chg="mod">
          <ac:chgData name="Robertson, Colorado" userId="f4b8ba1b-df8c-4a2e-b499-e01337e3dff1" providerId="ADAL" clId="{CE689968-1ABE-C146-B444-D0C875B8141B}" dt="2023-09-14T13:49:38.599" v="6" actId="207"/>
          <ac:spMkLst>
            <pc:docMk/>
            <pc:sldMk cId="3072678366" sldId="472"/>
            <ac:spMk id="19" creationId="{206E2BED-9218-4247-AFFF-4783765774E6}"/>
          </ac:spMkLst>
        </pc:spChg>
        <pc:graphicFrameChg chg="add del mod">
          <ac:chgData name="Robertson, Colorado" userId="f4b8ba1b-df8c-4a2e-b499-e01337e3dff1" providerId="ADAL" clId="{CE689968-1ABE-C146-B444-D0C875B8141B}" dt="2023-09-14T13:57:05.960" v="59" actId="478"/>
          <ac:graphicFrameMkLst>
            <pc:docMk/>
            <pc:sldMk cId="3072678366" sldId="472"/>
            <ac:graphicFrameMk id="2" creationId="{EBC99096-96E9-DD6D-9D62-7EC3ECE19FF8}"/>
          </ac:graphicFrameMkLst>
        </pc:graphicFrameChg>
        <pc:graphicFrameChg chg="add mod">
          <ac:chgData name="Robertson, Colorado" userId="f4b8ba1b-df8c-4a2e-b499-e01337e3dff1" providerId="ADAL" clId="{CE689968-1ABE-C146-B444-D0C875B8141B}" dt="2023-09-14T14:26:24.431" v="205" actId="1076"/>
          <ac:graphicFrameMkLst>
            <pc:docMk/>
            <pc:sldMk cId="3072678366" sldId="472"/>
            <ac:graphicFrameMk id="8" creationId="{EBC99096-96E9-DD6D-9D62-7EC3ECE19FF8}"/>
          </ac:graphicFrameMkLst>
        </pc:graphicFrameChg>
        <pc:picChg chg="add mod">
          <ac:chgData name="Robertson, Colorado" userId="f4b8ba1b-df8c-4a2e-b499-e01337e3dff1" providerId="ADAL" clId="{CE689968-1ABE-C146-B444-D0C875B8141B}" dt="2023-09-14T13:50:25.377" v="14" actId="167"/>
          <ac:picMkLst>
            <pc:docMk/>
            <pc:sldMk cId="3072678366" sldId="472"/>
            <ac:picMk id="5" creationId="{E830EF1E-4B79-1C36-2D81-1486DEF2CFE3}"/>
          </ac:picMkLst>
        </pc:picChg>
        <pc:picChg chg="add mod">
          <ac:chgData name="Robertson, Colorado" userId="f4b8ba1b-df8c-4a2e-b499-e01337e3dff1" providerId="ADAL" clId="{CE689968-1ABE-C146-B444-D0C875B8141B}" dt="2023-09-14T14:26:20.852" v="204"/>
          <ac:picMkLst>
            <pc:docMk/>
            <pc:sldMk cId="3072678366" sldId="472"/>
            <ac:picMk id="9" creationId="{F57F1539-9D78-D7AA-1191-C6FDAF7DBBC9}"/>
          </ac:picMkLst>
        </pc:picChg>
        <pc:picChg chg="del">
          <ac:chgData name="Robertson, Colorado" userId="f4b8ba1b-df8c-4a2e-b499-e01337e3dff1" providerId="ADAL" clId="{CE689968-1ABE-C146-B444-D0C875B8141B}" dt="2023-09-14T13:49:46.146" v="7" actId="478"/>
          <ac:picMkLst>
            <pc:docMk/>
            <pc:sldMk cId="3072678366" sldId="472"/>
            <ac:picMk id="20" creationId="{50600CFD-16D1-EB46-9928-80BCB754DA32}"/>
          </ac:picMkLst>
        </pc:picChg>
        <pc:picChg chg="del">
          <ac:chgData name="Robertson, Colorado" userId="f4b8ba1b-df8c-4a2e-b499-e01337e3dff1" providerId="ADAL" clId="{CE689968-1ABE-C146-B444-D0C875B8141B}" dt="2023-09-14T14:26:14.988" v="203" actId="478"/>
          <ac:picMkLst>
            <pc:docMk/>
            <pc:sldMk cId="3072678366" sldId="472"/>
            <ac:picMk id="21" creationId="{A94D2A48-DA0B-1444-8DD2-1931AB3D95FB}"/>
          </ac:picMkLst>
        </pc:picChg>
      </pc:sldChg>
      <pc:sldChg chg="new del">
        <pc:chgData name="Robertson, Colorado" userId="f4b8ba1b-df8c-4a2e-b499-e01337e3dff1" providerId="ADAL" clId="{CE689968-1ABE-C146-B444-D0C875B8141B}" dt="2023-09-14T14:18:25.239" v="125" actId="2696"/>
        <pc:sldMkLst>
          <pc:docMk/>
          <pc:sldMk cId="1756182903" sldId="473"/>
        </pc:sldMkLst>
      </pc:sldChg>
      <pc:sldChg chg="addSp delSp modSp add mod">
        <pc:chgData name="Robertson, Colorado" userId="f4b8ba1b-df8c-4a2e-b499-e01337e3dff1" providerId="ADAL" clId="{CE689968-1ABE-C146-B444-D0C875B8141B}" dt="2023-09-14T14:25:40.648" v="198"/>
        <pc:sldMkLst>
          <pc:docMk/>
          <pc:sldMk cId="2192350120" sldId="474"/>
        </pc:sldMkLst>
        <pc:spChg chg="del">
          <ac:chgData name="Robertson, Colorado" userId="f4b8ba1b-df8c-4a2e-b499-e01337e3dff1" providerId="ADAL" clId="{CE689968-1ABE-C146-B444-D0C875B8141B}" dt="2023-09-14T14:18:15.574" v="124" actId="478"/>
          <ac:spMkLst>
            <pc:docMk/>
            <pc:sldMk cId="2192350120" sldId="474"/>
            <ac:spMk id="9" creationId="{5564D63A-8A7D-0348-BD5F-233192DC3907}"/>
          </ac:spMkLst>
        </pc:spChg>
        <pc:picChg chg="add mod modCrop">
          <ac:chgData name="Robertson, Colorado" userId="f4b8ba1b-df8c-4a2e-b499-e01337e3dff1" providerId="ADAL" clId="{CE689968-1ABE-C146-B444-D0C875B8141B}" dt="2023-09-14T14:25:06.265" v="194" actId="1076"/>
          <ac:picMkLst>
            <pc:docMk/>
            <pc:sldMk cId="2192350120" sldId="474"/>
            <ac:picMk id="3" creationId="{2B42049B-940D-2054-CD78-2CE92966B30B}"/>
          </ac:picMkLst>
        </pc:picChg>
        <pc:picChg chg="add mod">
          <ac:chgData name="Robertson, Colorado" userId="f4b8ba1b-df8c-4a2e-b499-e01337e3dff1" providerId="ADAL" clId="{CE689968-1ABE-C146-B444-D0C875B8141B}" dt="2023-09-14T14:25:40.648" v="198"/>
          <ac:picMkLst>
            <pc:docMk/>
            <pc:sldMk cId="2192350120" sldId="474"/>
            <ac:picMk id="6" creationId="{FC90D035-58A7-30C3-8590-8ED40638B3F0}"/>
          </ac:picMkLst>
        </pc:picChg>
        <pc:picChg chg="del">
          <ac:chgData name="Robertson, Colorado" userId="f4b8ba1b-df8c-4a2e-b499-e01337e3dff1" providerId="ADAL" clId="{CE689968-1ABE-C146-B444-D0C875B8141B}" dt="2023-09-14T14:16:53.323" v="112" actId="478"/>
          <ac:picMkLst>
            <pc:docMk/>
            <pc:sldMk cId="2192350120" sldId="474"/>
            <ac:picMk id="12" creationId="{172368B8-DFA3-B319-9021-CB1824EB4029}"/>
          </ac:picMkLst>
        </pc:picChg>
        <pc:picChg chg="del">
          <ac:chgData name="Robertson, Colorado" userId="f4b8ba1b-df8c-4a2e-b499-e01337e3dff1" providerId="ADAL" clId="{CE689968-1ABE-C146-B444-D0C875B8141B}" dt="2023-09-14T14:23:16.291" v="187" actId="478"/>
          <ac:picMkLst>
            <pc:docMk/>
            <pc:sldMk cId="2192350120" sldId="474"/>
            <ac:picMk id="20" creationId="{50600CFD-16D1-EB46-9928-80BCB754DA32}"/>
          </ac:picMkLst>
        </pc:picChg>
      </pc:sldChg>
      <pc:sldChg chg="addSp delSp modSp add mod">
        <pc:chgData name="Robertson, Colorado" userId="f4b8ba1b-df8c-4a2e-b499-e01337e3dff1" providerId="ADAL" clId="{CE689968-1ABE-C146-B444-D0C875B8141B}" dt="2023-09-14T14:33:14.627" v="297" actId="20577"/>
        <pc:sldMkLst>
          <pc:docMk/>
          <pc:sldMk cId="68822331" sldId="475"/>
        </pc:sldMkLst>
        <pc:spChg chg="add del mod">
          <ac:chgData name="Robertson, Colorado" userId="f4b8ba1b-df8c-4a2e-b499-e01337e3dff1" providerId="ADAL" clId="{CE689968-1ABE-C146-B444-D0C875B8141B}" dt="2023-09-14T14:29:55.250" v="238" actId="478"/>
          <ac:spMkLst>
            <pc:docMk/>
            <pc:sldMk cId="68822331" sldId="475"/>
            <ac:spMk id="2" creationId="{D950711D-7E5C-1F45-9DDB-6E5BD6C17B65}"/>
          </ac:spMkLst>
        </pc:spChg>
        <pc:spChg chg="mod">
          <ac:chgData name="Robertson, Colorado" userId="f4b8ba1b-df8c-4a2e-b499-e01337e3dff1" providerId="ADAL" clId="{CE689968-1ABE-C146-B444-D0C875B8141B}" dt="2023-09-14T14:33:14.627" v="297" actId="20577"/>
          <ac:spMkLst>
            <pc:docMk/>
            <pc:sldMk cId="68822331" sldId="475"/>
            <ac:spMk id="9" creationId="{5564D63A-8A7D-0348-BD5F-233192DC3907}"/>
          </ac:spMkLst>
        </pc:spChg>
        <pc:picChg chg="add mod">
          <ac:chgData name="Robertson, Colorado" userId="f4b8ba1b-df8c-4a2e-b499-e01337e3dff1" providerId="ADAL" clId="{CE689968-1ABE-C146-B444-D0C875B8141B}" dt="2023-09-14T14:30:28.403" v="242" actId="167"/>
          <ac:picMkLst>
            <pc:docMk/>
            <pc:sldMk cId="68822331" sldId="475"/>
            <ac:picMk id="3" creationId="{09EF2C4C-1608-750F-BF82-1B027A9610AD}"/>
          </ac:picMkLst>
        </pc:picChg>
        <pc:picChg chg="del">
          <ac:chgData name="Robertson, Colorado" userId="f4b8ba1b-df8c-4a2e-b499-e01337e3dff1" providerId="ADAL" clId="{CE689968-1ABE-C146-B444-D0C875B8141B}" dt="2023-09-14T14:27:59.950" v="208" actId="478"/>
          <ac:picMkLst>
            <pc:docMk/>
            <pc:sldMk cId="68822331" sldId="475"/>
            <ac:picMk id="5" creationId="{91E8C3FF-BDFD-2A09-9A0E-570C3EC99B35}"/>
          </ac:picMkLst>
        </pc:picChg>
        <pc:picChg chg="add del mod">
          <ac:chgData name="Robertson, Colorado" userId="f4b8ba1b-df8c-4a2e-b499-e01337e3dff1" providerId="ADAL" clId="{CE689968-1ABE-C146-B444-D0C875B8141B}" dt="2023-09-14T14:29:57.954" v="239" actId="478"/>
          <ac:picMkLst>
            <pc:docMk/>
            <pc:sldMk cId="68822331" sldId="475"/>
            <ac:picMk id="20" creationId="{50600CFD-16D1-EB46-9928-80BCB754DA3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Top 10 Admitted Groups 2021- NAIC Report on the Cyber Insurance Market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Premium Written </c:v>
                </c:pt>
              </c:strCache>
            </c:strRef>
          </c:tx>
          <c:spPr>
            <a:solidFill>
              <a:srgbClr val="E8D8AF"/>
            </a:solidFill>
            <a:ln>
              <a:solidFill>
                <a:srgbClr val="E8D8AF"/>
              </a:solidFill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Sheet1!$A$2:$B$11</c:f>
              <c:multiLvlStrCache>
                <c:ptCount val="10"/>
                <c:lvl>
                  <c:pt idx="0">
                    <c:v>Chubb Ltd Grp</c:v>
                  </c:pt>
                  <c:pt idx="1">
                    <c:v>Fairfax Fin Grp.</c:v>
                  </c:pt>
                  <c:pt idx="2">
                    <c:v>AXA Ins Grp.</c:v>
                  </c:pt>
                  <c:pt idx="3">
                    <c:v>Tokio Marine Holdings Inc Grp</c:v>
                  </c:pt>
                  <c:pt idx="4">
                    <c:v>American Intl Grp</c:v>
                  </c:pt>
                  <c:pt idx="5">
                    <c:v>Travelers Grp</c:v>
                  </c:pt>
                  <c:pt idx="6">
                    <c:v>Beazley Grp</c:v>
                  </c:pt>
                  <c:pt idx="7">
                    <c:v>CNA Ins Grp.</c:v>
                  </c:pt>
                  <c:pt idx="8">
                    <c:v>Arch Ins Grp</c:v>
                  </c:pt>
                  <c:pt idx="9">
                    <c:v>AXIS Capital Grp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473</c:v>
                </c:pt>
                <c:pt idx="1">
                  <c:v>436</c:v>
                </c:pt>
                <c:pt idx="2" formatCode="#,##0">
                  <c:v>421</c:v>
                </c:pt>
                <c:pt idx="3" formatCode="#,##0">
                  <c:v>249</c:v>
                </c:pt>
                <c:pt idx="4">
                  <c:v>241</c:v>
                </c:pt>
                <c:pt idx="5" formatCode="#,##0">
                  <c:v>232</c:v>
                </c:pt>
                <c:pt idx="6" formatCode="#,##0">
                  <c:v>201</c:v>
                </c:pt>
                <c:pt idx="7" formatCode="#,##0">
                  <c:v>182</c:v>
                </c:pt>
                <c:pt idx="8" formatCode="#,##0">
                  <c:v>172</c:v>
                </c:pt>
                <c:pt idx="9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F-C24A-BE81-D4187BC95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1106848"/>
        <c:axId val="861108576"/>
      </c:barChart>
      <c:scatterChart>
        <c:scatterStyle val="lineMarker"/>
        <c:varyColors val="0"/>
        <c:ser>
          <c:idx val="1"/>
          <c:order val="1"/>
          <c:tx>
            <c:strRef>
              <c:f>Sheet1!$D$1</c:f>
              <c:strCache>
                <c:ptCount val="1"/>
                <c:pt idx="0">
                  <c:v>Loss Ration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63500">
                <a:solidFill>
                  <a:schemeClr val="bg1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0"/>
                  <c:y val="3.49794238683127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CF-C24A-BE81-D4187BC956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multiLvlStrRef>
              <c:f>Sheet1!$A$2:$B$11</c:f>
              <c:multiLvlStrCache>
                <c:ptCount val="10"/>
                <c:lvl>
                  <c:pt idx="0">
                    <c:v>Chubb Ltd Grp</c:v>
                  </c:pt>
                  <c:pt idx="1">
                    <c:v>Fairfax Fin Grp.</c:v>
                  </c:pt>
                  <c:pt idx="2">
                    <c:v>AXA Ins Grp.</c:v>
                  </c:pt>
                  <c:pt idx="3">
                    <c:v>Tokio Marine Holdings Inc Grp</c:v>
                  </c:pt>
                  <c:pt idx="4">
                    <c:v>American Intl Grp</c:v>
                  </c:pt>
                  <c:pt idx="5">
                    <c:v>Travelers Grp</c:v>
                  </c:pt>
                  <c:pt idx="6">
                    <c:v>Beazley Grp</c:v>
                  </c:pt>
                  <c:pt idx="7">
                    <c:v>CNA Ins Grp.</c:v>
                  </c:pt>
                  <c:pt idx="8">
                    <c:v>Arch Ins Grp</c:v>
                  </c:pt>
                  <c:pt idx="9">
                    <c:v>AXIS Capital Grp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xVal>
          <c:yVal>
            <c:numRef>
              <c:f>Sheet1!$D$2:$D$11</c:f>
              <c:numCache>
                <c:formatCode>0.0%</c:formatCode>
                <c:ptCount val="10"/>
                <c:pt idx="0">
                  <c:v>0.76900000000000002</c:v>
                </c:pt>
                <c:pt idx="1">
                  <c:v>0.51900000000000002</c:v>
                </c:pt>
                <c:pt idx="2">
                  <c:v>0.86499999999999999</c:v>
                </c:pt>
                <c:pt idx="3">
                  <c:v>0.438</c:v>
                </c:pt>
                <c:pt idx="4">
                  <c:v>1.306</c:v>
                </c:pt>
                <c:pt idx="5">
                  <c:v>0.72699999999999998</c:v>
                </c:pt>
                <c:pt idx="6">
                  <c:v>0.38700000000000001</c:v>
                </c:pt>
                <c:pt idx="7">
                  <c:v>0.875</c:v>
                </c:pt>
                <c:pt idx="8">
                  <c:v>9.1999999999999998E-2</c:v>
                </c:pt>
                <c:pt idx="9">
                  <c:v>1.052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CF-C24A-BE81-D4187BC95645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Market Share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5D1725"/>
              </a:solidFill>
              <a:ln w="66675">
                <a:solidFill>
                  <a:srgbClr val="5D172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multiLvlStrRef>
              <c:f>Sheet1!$A$2:$B$11</c:f>
              <c:multiLvlStrCache>
                <c:ptCount val="10"/>
                <c:lvl>
                  <c:pt idx="0">
                    <c:v>Chubb Ltd Grp</c:v>
                  </c:pt>
                  <c:pt idx="1">
                    <c:v>Fairfax Fin Grp.</c:v>
                  </c:pt>
                  <c:pt idx="2">
                    <c:v>AXA Ins Grp.</c:v>
                  </c:pt>
                  <c:pt idx="3">
                    <c:v>Tokio Marine Holdings Inc Grp</c:v>
                  </c:pt>
                  <c:pt idx="4">
                    <c:v>American Intl Grp</c:v>
                  </c:pt>
                  <c:pt idx="5">
                    <c:v>Travelers Grp</c:v>
                  </c:pt>
                  <c:pt idx="6">
                    <c:v>Beazley Grp</c:v>
                  </c:pt>
                  <c:pt idx="7">
                    <c:v>CNA Ins Grp.</c:v>
                  </c:pt>
                  <c:pt idx="8">
                    <c:v>Arch Ins Grp</c:v>
                  </c:pt>
                  <c:pt idx="9">
                    <c:v>AXIS Capital Grp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xVal>
          <c:yVal>
            <c:numRef>
              <c:f>Sheet1!$E$2:$E$11</c:f>
              <c:numCache>
                <c:formatCode>0.0%</c:formatCode>
                <c:ptCount val="10"/>
                <c:pt idx="0">
                  <c:v>9.8000000000000004E-2</c:v>
                </c:pt>
                <c:pt idx="1">
                  <c:v>0.09</c:v>
                </c:pt>
                <c:pt idx="2">
                  <c:v>8.6999999999999994E-2</c:v>
                </c:pt>
                <c:pt idx="3">
                  <c:v>5.1999999999999998E-2</c:v>
                </c:pt>
                <c:pt idx="4">
                  <c:v>0.05</c:v>
                </c:pt>
                <c:pt idx="5">
                  <c:v>4.8000000000000001E-2</c:v>
                </c:pt>
                <c:pt idx="6">
                  <c:v>4.2000000000000003E-2</c:v>
                </c:pt>
                <c:pt idx="7">
                  <c:v>3.7999999999999999E-2</c:v>
                </c:pt>
                <c:pt idx="8">
                  <c:v>3.5999999999999997E-2</c:v>
                </c:pt>
                <c:pt idx="9">
                  <c:v>3.3000000000000002E-2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CF-C24A-BE81-D4187BC95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467264"/>
        <c:axId val="1085010800"/>
      </c:scatterChart>
      <c:catAx>
        <c:axId val="8611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1108576"/>
        <c:crosses val="autoZero"/>
        <c:auto val="1"/>
        <c:lblAlgn val="ctr"/>
        <c:lblOffset val="100"/>
        <c:noMultiLvlLbl val="0"/>
      </c:catAx>
      <c:valAx>
        <c:axId val="86110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1106848"/>
        <c:crosses val="autoZero"/>
        <c:crossBetween val="between"/>
      </c:valAx>
      <c:valAx>
        <c:axId val="1085010800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4467264"/>
        <c:crosses val="max"/>
        <c:crossBetween val="midCat"/>
      </c:valAx>
      <c:valAx>
        <c:axId val="1084467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5010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F9DC7-2982-774A-A0FE-5CC568886FF1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E62CE-E432-E246-AD36-8B542F999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98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BA94E-C277-E742-A3C0-4D1BBF551BF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0ED6B-D573-9740-85FE-58E13D67C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0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  <a:r>
              <a:rPr lang="en-US" baseline="0" dirty="0"/>
              <a:t> John and 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0ED6B-D573-9740-85FE-58E13D67C03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5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note that no sever weather is expected this morning. </a:t>
            </a:r>
          </a:p>
          <a:p>
            <a:r>
              <a:rPr lang="en-US" dirty="0"/>
              <a:t>No Fire Drills are Scheduled for Today</a:t>
            </a:r>
          </a:p>
          <a:p>
            <a:r>
              <a:rPr lang="en-US" dirty="0"/>
              <a:t>Note where the closet Fire Extinguisher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D58D7-01D6-D447-B76C-97EA90B310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24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we here?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D58D7-01D6-D447-B76C-97EA90B310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8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note that no sever weather is expected this morning. </a:t>
            </a:r>
          </a:p>
          <a:p>
            <a:r>
              <a:rPr lang="en-US" dirty="0"/>
              <a:t>No Fire Drills are Scheduled for Today</a:t>
            </a:r>
          </a:p>
          <a:p>
            <a:r>
              <a:rPr lang="en-US" dirty="0"/>
              <a:t>Note where the closet Fire Extinguisher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D58D7-01D6-D447-B76C-97EA90B310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16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note that no sever weather is expected this morning. </a:t>
            </a:r>
          </a:p>
          <a:p>
            <a:r>
              <a:rPr lang="en-US" dirty="0"/>
              <a:t>No Fire Drills are Scheduled for Today</a:t>
            </a:r>
          </a:p>
          <a:p>
            <a:r>
              <a:rPr lang="en-US" dirty="0"/>
              <a:t>Note where the closet Fire Extinguisher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D58D7-01D6-D447-B76C-97EA90B310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018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D58D7-01D6-D447-B76C-97EA90B310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5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are we here?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D58D7-01D6-D447-B76C-97EA90B310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5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0ED6B-D573-9740-85FE-58E13D67C0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26" Type="http://schemas.openxmlformats.org/officeDocument/2006/relationships/image" Target="../media/image29.emf"/><Relationship Id="rId3" Type="http://schemas.openxmlformats.org/officeDocument/2006/relationships/image" Target="../media/image6.emf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5" Type="http://schemas.openxmlformats.org/officeDocument/2006/relationships/image" Target="../media/image28.emf"/><Relationship Id="rId33" Type="http://schemas.openxmlformats.org/officeDocument/2006/relationships/image" Target="../media/image36.emf"/><Relationship Id="rId2" Type="http://schemas.openxmlformats.org/officeDocument/2006/relationships/image" Target="../media/image5.emf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29" Type="http://schemas.openxmlformats.org/officeDocument/2006/relationships/image" Target="../media/image3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32" Type="http://schemas.openxmlformats.org/officeDocument/2006/relationships/image" Target="../media/image35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28" Type="http://schemas.openxmlformats.org/officeDocument/2006/relationships/image" Target="../media/image31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31" Type="http://schemas.openxmlformats.org/officeDocument/2006/relationships/image" Target="../media/image34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Relationship Id="rId27" Type="http://schemas.openxmlformats.org/officeDocument/2006/relationships/image" Target="../media/image30.emf"/><Relationship Id="rId30" Type="http://schemas.openxmlformats.org/officeDocument/2006/relationships/image" Target="../media/image33.emf"/><Relationship Id="rId8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emf"/><Relationship Id="rId18" Type="http://schemas.openxmlformats.org/officeDocument/2006/relationships/image" Target="../media/image53.emf"/><Relationship Id="rId26" Type="http://schemas.openxmlformats.org/officeDocument/2006/relationships/image" Target="../media/image61.emf"/><Relationship Id="rId3" Type="http://schemas.openxmlformats.org/officeDocument/2006/relationships/image" Target="../media/image38.emf"/><Relationship Id="rId21" Type="http://schemas.openxmlformats.org/officeDocument/2006/relationships/image" Target="../media/image56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17" Type="http://schemas.openxmlformats.org/officeDocument/2006/relationships/image" Target="../media/image52.emf"/><Relationship Id="rId25" Type="http://schemas.openxmlformats.org/officeDocument/2006/relationships/image" Target="../media/image60.emf"/><Relationship Id="rId33" Type="http://schemas.openxmlformats.org/officeDocument/2006/relationships/image" Target="../media/image68.emf"/><Relationship Id="rId2" Type="http://schemas.openxmlformats.org/officeDocument/2006/relationships/image" Target="../media/image37.emf"/><Relationship Id="rId16" Type="http://schemas.openxmlformats.org/officeDocument/2006/relationships/image" Target="../media/image51.emf"/><Relationship Id="rId20" Type="http://schemas.openxmlformats.org/officeDocument/2006/relationships/image" Target="../media/image55.emf"/><Relationship Id="rId29" Type="http://schemas.openxmlformats.org/officeDocument/2006/relationships/image" Target="../media/image64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24" Type="http://schemas.openxmlformats.org/officeDocument/2006/relationships/image" Target="../media/image59.emf"/><Relationship Id="rId32" Type="http://schemas.openxmlformats.org/officeDocument/2006/relationships/image" Target="../media/image67.emf"/><Relationship Id="rId5" Type="http://schemas.openxmlformats.org/officeDocument/2006/relationships/image" Target="../media/image40.emf"/><Relationship Id="rId15" Type="http://schemas.openxmlformats.org/officeDocument/2006/relationships/image" Target="../media/image50.emf"/><Relationship Id="rId23" Type="http://schemas.openxmlformats.org/officeDocument/2006/relationships/image" Target="../media/image58.emf"/><Relationship Id="rId28" Type="http://schemas.openxmlformats.org/officeDocument/2006/relationships/image" Target="../media/image63.emf"/><Relationship Id="rId10" Type="http://schemas.openxmlformats.org/officeDocument/2006/relationships/image" Target="../media/image45.emf"/><Relationship Id="rId19" Type="http://schemas.openxmlformats.org/officeDocument/2006/relationships/image" Target="../media/image54.emf"/><Relationship Id="rId31" Type="http://schemas.openxmlformats.org/officeDocument/2006/relationships/image" Target="../media/image66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Relationship Id="rId22" Type="http://schemas.openxmlformats.org/officeDocument/2006/relationships/image" Target="../media/image57.emf"/><Relationship Id="rId27" Type="http://schemas.openxmlformats.org/officeDocument/2006/relationships/image" Target="../media/image62.emf"/><Relationship Id="rId30" Type="http://schemas.openxmlformats.org/officeDocument/2006/relationships/image" Target="../media/image65.emf"/><Relationship Id="rId8" Type="http://schemas.openxmlformats.org/officeDocument/2006/relationships/image" Target="../media/image43.emf"/></Relationships>
</file>

<file path=ppt/slideLayouts/_rels/slideLayout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emf"/><Relationship Id="rId18" Type="http://schemas.openxmlformats.org/officeDocument/2006/relationships/image" Target="../media/image85.emf"/><Relationship Id="rId26" Type="http://schemas.openxmlformats.org/officeDocument/2006/relationships/image" Target="../media/image93.emf"/><Relationship Id="rId3" Type="http://schemas.openxmlformats.org/officeDocument/2006/relationships/image" Target="../media/image70.emf"/><Relationship Id="rId21" Type="http://schemas.openxmlformats.org/officeDocument/2006/relationships/image" Target="../media/image88.emf"/><Relationship Id="rId7" Type="http://schemas.openxmlformats.org/officeDocument/2006/relationships/image" Target="../media/image74.emf"/><Relationship Id="rId12" Type="http://schemas.openxmlformats.org/officeDocument/2006/relationships/image" Target="../media/image79.emf"/><Relationship Id="rId17" Type="http://schemas.openxmlformats.org/officeDocument/2006/relationships/image" Target="../media/image84.emf"/><Relationship Id="rId25" Type="http://schemas.openxmlformats.org/officeDocument/2006/relationships/image" Target="../media/image92.emf"/><Relationship Id="rId33" Type="http://schemas.openxmlformats.org/officeDocument/2006/relationships/image" Target="../media/image100.emf"/><Relationship Id="rId2" Type="http://schemas.openxmlformats.org/officeDocument/2006/relationships/image" Target="../media/image69.emf"/><Relationship Id="rId16" Type="http://schemas.openxmlformats.org/officeDocument/2006/relationships/image" Target="../media/image83.emf"/><Relationship Id="rId20" Type="http://schemas.openxmlformats.org/officeDocument/2006/relationships/image" Target="../media/image87.emf"/><Relationship Id="rId29" Type="http://schemas.openxmlformats.org/officeDocument/2006/relationships/image" Target="../media/image9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3.emf"/><Relationship Id="rId11" Type="http://schemas.openxmlformats.org/officeDocument/2006/relationships/image" Target="../media/image78.emf"/><Relationship Id="rId24" Type="http://schemas.openxmlformats.org/officeDocument/2006/relationships/image" Target="../media/image91.emf"/><Relationship Id="rId32" Type="http://schemas.openxmlformats.org/officeDocument/2006/relationships/image" Target="../media/image99.emf"/><Relationship Id="rId5" Type="http://schemas.openxmlformats.org/officeDocument/2006/relationships/image" Target="../media/image72.emf"/><Relationship Id="rId15" Type="http://schemas.openxmlformats.org/officeDocument/2006/relationships/image" Target="../media/image82.emf"/><Relationship Id="rId23" Type="http://schemas.openxmlformats.org/officeDocument/2006/relationships/image" Target="../media/image90.emf"/><Relationship Id="rId28" Type="http://schemas.openxmlformats.org/officeDocument/2006/relationships/image" Target="../media/image95.emf"/><Relationship Id="rId10" Type="http://schemas.openxmlformats.org/officeDocument/2006/relationships/image" Target="../media/image77.emf"/><Relationship Id="rId19" Type="http://schemas.openxmlformats.org/officeDocument/2006/relationships/image" Target="../media/image86.emf"/><Relationship Id="rId31" Type="http://schemas.openxmlformats.org/officeDocument/2006/relationships/image" Target="../media/image98.emf"/><Relationship Id="rId4" Type="http://schemas.openxmlformats.org/officeDocument/2006/relationships/image" Target="../media/image71.emf"/><Relationship Id="rId9" Type="http://schemas.openxmlformats.org/officeDocument/2006/relationships/image" Target="../media/image76.emf"/><Relationship Id="rId14" Type="http://schemas.openxmlformats.org/officeDocument/2006/relationships/image" Target="../media/image81.emf"/><Relationship Id="rId22" Type="http://schemas.openxmlformats.org/officeDocument/2006/relationships/image" Target="../media/image89.emf"/><Relationship Id="rId27" Type="http://schemas.openxmlformats.org/officeDocument/2006/relationships/image" Target="../media/image94.emf"/><Relationship Id="rId30" Type="http://schemas.openxmlformats.org/officeDocument/2006/relationships/image" Target="../media/image97.emf"/><Relationship Id="rId8" Type="http://schemas.openxmlformats.org/officeDocument/2006/relationships/image" Target="../media/image75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4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A832-6CBA-FC40-A3AB-43C2BD626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85637-967F-4441-BD28-EF378A6AF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98F5D-5949-8D47-9B4B-32CEDF29F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002F-67F9-EA48-8737-84AF7169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19B58-BA0B-4448-B922-5B23FBCD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BF71-F616-224C-BB69-F26EC1A8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79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149D-78B8-6B43-8BC6-04D41818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3879F-769D-FA4E-8633-D3FBA4EE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96CDA-9044-AE46-854E-5B37C67F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2100C-80FD-2042-B684-21B19BDB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606BF-A84D-7245-ABD7-1CC5F1AA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BF71-F616-224C-BB69-F26EC1A8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8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457575" y="0"/>
            <a:ext cx="8734425" cy="6229350"/>
          </a:xfrm>
          <a:custGeom>
            <a:avLst/>
            <a:gdLst>
              <a:gd name="connsiteX0" fmla="*/ 0 w 8734425"/>
              <a:gd name="connsiteY0" fmla="*/ 0 h 6229350"/>
              <a:gd name="connsiteX1" fmla="*/ 8734425 w 8734425"/>
              <a:gd name="connsiteY1" fmla="*/ 0 h 6229350"/>
              <a:gd name="connsiteX2" fmla="*/ 8734425 w 8734425"/>
              <a:gd name="connsiteY2" fmla="*/ 6229350 h 6229350"/>
              <a:gd name="connsiteX3" fmla="*/ 0 w 8734425"/>
              <a:gd name="connsiteY3" fmla="*/ 6229350 h 6229350"/>
              <a:gd name="connsiteX4" fmla="*/ 0 w 8734425"/>
              <a:gd name="connsiteY4" fmla="*/ 5200650 h 6229350"/>
              <a:gd name="connsiteX5" fmla="*/ 2514601 w 8734425"/>
              <a:gd name="connsiteY5" fmla="*/ 5200650 h 6229350"/>
              <a:gd name="connsiteX6" fmla="*/ 2514601 w 8734425"/>
              <a:gd name="connsiteY6" fmla="*/ 1028700 h 6229350"/>
              <a:gd name="connsiteX7" fmla="*/ 0 w 8734425"/>
              <a:gd name="connsiteY7" fmla="*/ 102870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4425" h="6229350">
                <a:moveTo>
                  <a:pt x="0" y="0"/>
                </a:moveTo>
                <a:lnTo>
                  <a:pt x="8734425" y="0"/>
                </a:lnTo>
                <a:lnTo>
                  <a:pt x="8734425" y="6229350"/>
                </a:lnTo>
                <a:lnTo>
                  <a:pt x="0" y="6229350"/>
                </a:lnTo>
                <a:lnTo>
                  <a:pt x="0" y="5200650"/>
                </a:lnTo>
                <a:lnTo>
                  <a:pt x="2514601" y="5200650"/>
                </a:lnTo>
                <a:lnTo>
                  <a:pt x="2514601" y="1028700"/>
                </a:lnTo>
                <a:lnTo>
                  <a:pt x="0" y="102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885824" y="2514599"/>
            <a:ext cx="4543426" cy="68580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 b="1" i="0" spc="300" baseline="0">
                <a:ln>
                  <a:noFill/>
                </a:ln>
                <a:solidFill>
                  <a:srgbClr val="F9F7FF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AND WHAT THIS IS ABOUT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85824" y="3327400"/>
            <a:ext cx="4271963" cy="95726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 b="0" i="0" spc="300" baseline="0">
                <a:ln>
                  <a:noFill/>
                </a:ln>
                <a:solidFill>
                  <a:srgbClr val="F9F7FF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WITH A SMALL SUB-HEAD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F5729B0-945C-7A4B-8C25-588548B42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32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457575" y="0"/>
            <a:ext cx="8734425" cy="6229350"/>
          </a:xfrm>
          <a:custGeom>
            <a:avLst/>
            <a:gdLst>
              <a:gd name="connsiteX0" fmla="*/ 0 w 8734425"/>
              <a:gd name="connsiteY0" fmla="*/ 0 h 6229350"/>
              <a:gd name="connsiteX1" fmla="*/ 8734425 w 8734425"/>
              <a:gd name="connsiteY1" fmla="*/ 0 h 6229350"/>
              <a:gd name="connsiteX2" fmla="*/ 8734425 w 8734425"/>
              <a:gd name="connsiteY2" fmla="*/ 6229350 h 6229350"/>
              <a:gd name="connsiteX3" fmla="*/ 0 w 8734425"/>
              <a:gd name="connsiteY3" fmla="*/ 6229350 h 6229350"/>
              <a:gd name="connsiteX4" fmla="*/ 0 w 8734425"/>
              <a:gd name="connsiteY4" fmla="*/ 5200650 h 6229350"/>
              <a:gd name="connsiteX5" fmla="*/ 2514601 w 8734425"/>
              <a:gd name="connsiteY5" fmla="*/ 5200650 h 6229350"/>
              <a:gd name="connsiteX6" fmla="*/ 2514601 w 8734425"/>
              <a:gd name="connsiteY6" fmla="*/ 1028700 h 6229350"/>
              <a:gd name="connsiteX7" fmla="*/ 0 w 8734425"/>
              <a:gd name="connsiteY7" fmla="*/ 102870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4425" h="6229350">
                <a:moveTo>
                  <a:pt x="0" y="0"/>
                </a:moveTo>
                <a:lnTo>
                  <a:pt x="8734425" y="0"/>
                </a:lnTo>
                <a:lnTo>
                  <a:pt x="8734425" y="6229350"/>
                </a:lnTo>
                <a:lnTo>
                  <a:pt x="0" y="6229350"/>
                </a:lnTo>
                <a:lnTo>
                  <a:pt x="0" y="5200650"/>
                </a:lnTo>
                <a:lnTo>
                  <a:pt x="2514601" y="5200650"/>
                </a:lnTo>
                <a:lnTo>
                  <a:pt x="2514601" y="1028700"/>
                </a:lnTo>
                <a:lnTo>
                  <a:pt x="0" y="102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85824" y="1865817"/>
            <a:ext cx="4643607" cy="2497715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lang="en-US" sz="1200" b="0" i="0" spc="0" smtClean="0">
                <a:ln>
                  <a:noFill/>
                </a:ln>
                <a:solidFill>
                  <a:srgbClr val="F9F7FF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CONTENT HEADLINE 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tempus. Maecenas ligula ipsum,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at,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at, </a:t>
            </a:r>
            <a:r>
              <a:rPr lang="en-US" dirty="0" err="1"/>
              <a:t>sollicitudin</a:t>
            </a:r>
            <a:r>
              <a:rPr lang="en-US" dirty="0"/>
              <a:t> at </a:t>
            </a:r>
            <a:r>
              <a:rPr lang="en-US" dirty="0" err="1"/>
              <a:t>tortor</a:t>
            </a:r>
            <a:r>
              <a:rPr lang="en-US" dirty="0"/>
              <a:t>. Integer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a,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E6843177-7B0A-1143-BEC9-7278658E65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7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457575" y="0"/>
            <a:ext cx="8734425" cy="6229350"/>
          </a:xfrm>
          <a:custGeom>
            <a:avLst/>
            <a:gdLst>
              <a:gd name="connsiteX0" fmla="*/ 0 w 8734425"/>
              <a:gd name="connsiteY0" fmla="*/ 0 h 6229350"/>
              <a:gd name="connsiteX1" fmla="*/ 8734425 w 8734425"/>
              <a:gd name="connsiteY1" fmla="*/ 0 h 6229350"/>
              <a:gd name="connsiteX2" fmla="*/ 8734425 w 8734425"/>
              <a:gd name="connsiteY2" fmla="*/ 6229350 h 6229350"/>
              <a:gd name="connsiteX3" fmla="*/ 0 w 8734425"/>
              <a:gd name="connsiteY3" fmla="*/ 6229350 h 6229350"/>
              <a:gd name="connsiteX4" fmla="*/ 0 w 8734425"/>
              <a:gd name="connsiteY4" fmla="*/ 5200650 h 6229350"/>
              <a:gd name="connsiteX5" fmla="*/ 2514601 w 8734425"/>
              <a:gd name="connsiteY5" fmla="*/ 5200650 h 6229350"/>
              <a:gd name="connsiteX6" fmla="*/ 2514601 w 8734425"/>
              <a:gd name="connsiteY6" fmla="*/ 1028700 h 6229350"/>
              <a:gd name="connsiteX7" fmla="*/ 0 w 8734425"/>
              <a:gd name="connsiteY7" fmla="*/ 102870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4425" h="6229350">
                <a:moveTo>
                  <a:pt x="0" y="0"/>
                </a:moveTo>
                <a:lnTo>
                  <a:pt x="8734425" y="0"/>
                </a:lnTo>
                <a:lnTo>
                  <a:pt x="8734425" y="6229350"/>
                </a:lnTo>
                <a:lnTo>
                  <a:pt x="0" y="6229350"/>
                </a:lnTo>
                <a:lnTo>
                  <a:pt x="0" y="5200650"/>
                </a:lnTo>
                <a:lnTo>
                  <a:pt x="2514601" y="5200650"/>
                </a:lnTo>
                <a:lnTo>
                  <a:pt x="2514601" y="1028700"/>
                </a:lnTo>
                <a:lnTo>
                  <a:pt x="0" y="102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85824" y="2377879"/>
            <a:ext cx="4184650" cy="196844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Make a bulleted list really easy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85824" y="2113244"/>
            <a:ext cx="4643607" cy="242682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lang="en-US" sz="1200" b="0" i="0" spc="0" smtClean="0">
                <a:ln>
                  <a:noFill/>
                </a:ln>
                <a:solidFill>
                  <a:srgbClr val="F9F7FF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CONTENT HEADLINE 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EF0EE781-7E11-8642-8CB1-8680BC9F88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6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05600" y="0"/>
            <a:ext cx="5486400" cy="6224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85824" y="1865817"/>
            <a:ext cx="4643607" cy="2497715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lang="en-US" sz="1200" b="0" i="0" spc="0" smtClean="0">
                <a:ln>
                  <a:noFill/>
                </a:ln>
                <a:solidFill>
                  <a:srgbClr val="F9F7FF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CONTENT HEADLINE 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tempus. Maecenas ligula ipsum,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at,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at, </a:t>
            </a:r>
            <a:r>
              <a:rPr lang="en-US" dirty="0" err="1"/>
              <a:t>sollicitudin</a:t>
            </a:r>
            <a:r>
              <a:rPr lang="en-US" dirty="0"/>
              <a:t> at </a:t>
            </a:r>
            <a:r>
              <a:rPr lang="en-US" dirty="0" err="1"/>
              <a:t>tortor</a:t>
            </a:r>
            <a:r>
              <a:rPr lang="en-US" dirty="0"/>
              <a:t>. Integer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a,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A02950E2-EECC-A046-AF88-EE1B7F0C4E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05600" y="0"/>
            <a:ext cx="5486400" cy="6224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85824" y="2377879"/>
            <a:ext cx="4184650" cy="196844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Make a bulleted list really easy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85824" y="2113244"/>
            <a:ext cx="4643607" cy="242682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lang="en-US" sz="1200" b="0" i="0" spc="0" smtClean="0">
                <a:ln>
                  <a:noFill/>
                </a:ln>
                <a:solidFill>
                  <a:srgbClr val="F9F7FF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CONTENT HEADLINE 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A7D4FD83-4E95-7C4B-91FC-F35A358A9A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11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FRAM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201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0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010729" y="1792820"/>
            <a:ext cx="538044" cy="373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058012" y="5139998"/>
            <a:ext cx="530870" cy="466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029749" y="5171326"/>
            <a:ext cx="466308" cy="337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85962" y="5117522"/>
            <a:ext cx="444784" cy="44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15257" y="5049370"/>
            <a:ext cx="272610" cy="581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79580" y="5147819"/>
            <a:ext cx="616958" cy="430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92075" y="5112584"/>
            <a:ext cx="416090" cy="49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539773" y="4042390"/>
            <a:ext cx="437612" cy="351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89647" y="4054514"/>
            <a:ext cx="322826" cy="315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447248" y="3984260"/>
            <a:ext cx="308480" cy="523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63962" y="4017464"/>
            <a:ext cx="516522" cy="3802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94538" y="3954674"/>
            <a:ext cx="681524" cy="473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149365" y="3928776"/>
            <a:ext cx="437608" cy="5667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035911" y="4088605"/>
            <a:ext cx="559564" cy="3443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098453" y="3981594"/>
            <a:ext cx="358698" cy="4519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73431" y="5067304"/>
            <a:ext cx="523698" cy="545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606149" y="2838957"/>
            <a:ext cx="258262" cy="4806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39231" y="2828880"/>
            <a:ext cx="451958" cy="4519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400374" y="2914283"/>
            <a:ext cx="401742" cy="3300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327587" y="2919298"/>
            <a:ext cx="416088" cy="3371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185820" y="2794187"/>
            <a:ext cx="530872" cy="5308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149631" y="2836755"/>
            <a:ext cx="444784" cy="4519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126968" y="2851579"/>
            <a:ext cx="416088" cy="4160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4324" y="2801361"/>
            <a:ext cx="286958" cy="516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58638" y="5103174"/>
            <a:ext cx="279784" cy="4734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527236" y="1747534"/>
            <a:ext cx="416088" cy="3730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99113" y="1729468"/>
            <a:ext cx="337176" cy="4232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63381" y="1696092"/>
            <a:ext cx="473478" cy="4663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417261" y="1677418"/>
            <a:ext cx="236740" cy="530872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150791" y="1675819"/>
            <a:ext cx="581088" cy="487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198732" y="1710329"/>
            <a:ext cx="408916" cy="4089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079038" y="1720640"/>
            <a:ext cx="466304" cy="4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16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844040" y="1493520"/>
            <a:ext cx="867527" cy="8675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895600" y="4906151"/>
            <a:ext cx="867527" cy="8675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844040" y="4906152"/>
            <a:ext cx="867527" cy="8675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082941" y="4906151"/>
            <a:ext cx="867527" cy="86752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17493" y="4915540"/>
            <a:ext cx="867527" cy="8602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56547" y="4915540"/>
            <a:ext cx="867527" cy="8602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72962" y="4931292"/>
            <a:ext cx="867527" cy="8602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331491" y="3765428"/>
            <a:ext cx="867527" cy="8675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231507" y="3773810"/>
            <a:ext cx="867527" cy="86752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72962" y="3782190"/>
            <a:ext cx="867527" cy="8602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082942" y="3773809"/>
            <a:ext cx="867527" cy="8602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11187" y="3773810"/>
            <a:ext cx="860298" cy="86752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43338" y="3773810"/>
            <a:ext cx="867527" cy="86752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895599" y="3773810"/>
            <a:ext cx="860298" cy="86752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833499" y="3773810"/>
            <a:ext cx="867527" cy="86752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328430" y="4942915"/>
            <a:ext cx="860298" cy="86752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301517" y="2625862"/>
            <a:ext cx="867527" cy="86752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235061" y="2625862"/>
            <a:ext cx="860298" cy="86752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66357" y="2625860"/>
            <a:ext cx="867527" cy="86752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101868" y="2625862"/>
            <a:ext cx="867527" cy="86752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11188" y="2625862"/>
            <a:ext cx="867527" cy="86752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56547" y="2625862"/>
            <a:ext cx="867527" cy="86752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895600" y="2625862"/>
            <a:ext cx="867527" cy="86752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841881" y="2625862"/>
            <a:ext cx="860298" cy="86752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262982" y="4931292"/>
            <a:ext cx="867527" cy="8675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301517" y="1491361"/>
            <a:ext cx="867527" cy="86029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235061" y="1493520"/>
            <a:ext cx="860298" cy="86752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66357" y="1493520"/>
            <a:ext cx="867527" cy="86752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101868" y="1493520"/>
            <a:ext cx="867527" cy="86752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11188" y="1493520"/>
            <a:ext cx="867527" cy="86752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46006" y="1491361"/>
            <a:ext cx="867527" cy="8602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883282" y="1493520"/>
            <a:ext cx="867527" cy="8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3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785855" y="1462825"/>
            <a:ext cx="925712" cy="92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883720" y="4876624"/>
            <a:ext cx="925712" cy="925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816904" y="4877058"/>
            <a:ext cx="925712" cy="925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053848" y="4876624"/>
            <a:ext cx="925712" cy="9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4245" y="4877058"/>
            <a:ext cx="925712" cy="925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36416" y="4877058"/>
            <a:ext cx="925712" cy="925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51376" y="4931170"/>
            <a:ext cx="925712" cy="925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299566" y="3750887"/>
            <a:ext cx="925712" cy="925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218674" y="3747174"/>
            <a:ext cx="925712" cy="925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51376" y="3747173"/>
            <a:ext cx="925712" cy="925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071428" y="3736336"/>
            <a:ext cx="925712" cy="925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0235" y="3718796"/>
            <a:ext cx="925712" cy="9257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27454" y="3736336"/>
            <a:ext cx="925712" cy="92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841740" y="3736336"/>
            <a:ext cx="933240" cy="925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814947" y="3736336"/>
            <a:ext cx="925712" cy="925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294996" y="4918601"/>
            <a:ext cx="933240" cy="9257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301433" y="2596767"/>
            <a:ext cx="925712" cy="9257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219422" y="2604572"/>
            <a:ext cx="933240" cy="925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099199" y="2604572"/>
            <a:ext cx="925712" cy="9257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4245" y="2607235"/>
            <a:ext cx="925712" cy="9257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35714" y="2595614"/>
            <a:ext cx="925712" cy="9257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854188" y="2604573"/>
            <a:ext cx="925712" cy="9257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814947" y="2604572"/>
            <a:ext cx="925712" cy="9257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219422" y="4931292"/>
            <a:ext cx="933240" cy="9257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301517" y="1464284"/>
            <a:ext cx="925712" cy="9257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222503" y="1464284"/>
            <a:ext cx="925712" cy="9257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54754" y="1464284"/>
            <a:ext cx="925712" cy="9257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084038" y="1464284"/>
            <a:ext cx="925712" cy="9257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0235" y="1464285"/>
            <a:ext cx="925712" cy="9257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32881" y="1464427"/>
            <a:ext cx="925712" cy="9257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854189" y="1458654"/>
            <a:ext cx="925712" cy="92571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51376" y="2604572"/>
            <a:ext cx="925712" cy="9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31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A832-6CBA-FC40-A3AB-43C2BD626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85637-967F-4441-BD28-EF378A6AF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98F5D-5949-8D47-9B4B-32CEDF29F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002F-67F9-EA48-8737-84AF7169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19B58-BA0B-4448-B922-5B23FBCD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BF71-F616-224C-BB69-F26EC1A8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149D-78B8-6B43-8BC6-04D41818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3879F-769D-FA4E-8633-D3FBA4EE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96CDA-9044-AE46-854E-5B37C67F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2100C-80FD-2042-B684-21B19BDB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606BF-A84D-7245-ABD7-1CC5F1AA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BF71-F616-224C-BB69-F26EC1A8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0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3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8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7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1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2B291-22E1-674E-AD02-D38BEE00B18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7BC3B-4BDB-E047-BDF3-4E331D33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0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15577" r="22498" b="53153"/>
          <a:stretch/>
        </p:blipFill>
        <p:spPr>
          <a:xfrm>
            <a:off x="-11146" y="0"/>
            <a:ext cx="1220314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13072" y="2776361"/>
            <a:ext cx="4153156" cy="130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86"/>
            <a:ext cx="12191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88" y="6449950"/>
            <a:ext cx="623621" cy="2286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68352" y="675217"/>
            <a:ext cx="1155024" cy="3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15577" r="22498" b="53153"/>
          <a:stretch/>
        </p:blipFill>
        <p:spPr>
          <a:xfrm>
            <a:off x="-11146" y="0"/>
            <a:ext cx="1220314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13072" y="2776361"/>
            <a:ext cx="4153156" cy="130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9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rows of blue servers&#10;&#10;Description automatically generated">
            <a:extLst>
              <a:ext uri="{FF2B5EF4-FFF2-40B4-BE49-F238E27FC236}">
                <a16:creationId xmlns:a16="http://schemas.microsoft.com/office/drawing/2014/main" id="{484F9B9A-A9C1-8854-905C-27F9326B0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0396"/>
            <a:ext cx="12242803" cy="81525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0BAFC9-FA7D-704A-BD41-59C4FBAAE6CB}"/>
              </a:ext>
            </a:extLst>
          </p:cNvPr>
          <p:cNvSpPr/>
          <p:nvPr/>
        </p:nvSpPr>
        <p:spPr>
          <a:xfrm>
            <a:off x="0" y="-10396"/>
            <a:ext cx="12198350" cy="191729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2701" y="1906894"/>
            <a:ext cx="12242804" cy="2495498"/>
          </a:xfrm>
          <a:prstGeom prst="rect">
            <a:avLst/>
          </a:prstGeom>
          <a:solidFill>
            <a:srgbClr val="5D1725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9ABCE-00F4-0E4D-AAE1-DD7B2777B731}"/>
              </a:ext>
            </a:extLst>
          </p:cNvPr>
          <p:cNvSpPr txBox="1"/>
          <p:nvPr/>
        </p:nvSpPr>
        <p:spPr>
          <a:xfrm>
            <a:off x="12701" y="2383673"/>
            <a:ext cx="121665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Cyber Insurance </a:t>
            </a:r>
          </a:p>
          <a:p>
            <a:pPr algn="ctr"/>
            <a:endParaRPr lang="en-US" sz="24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2023</a:t>
            </a:r>
          </a:p>
          <a:p>
            <a:pPr algn="ctr"/>
            <a:r>
              <a:rPr lang="en-US" sz="1600" b="1" dirty="0">
                <a:solidFill>
                  <a:srgbClr val="DAC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CYBER SPECTRUM: RESEARCH, INNOVATION, AND IMPACT ACROSS DISCIPLINES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1E2DF7-B204-4F41-8A9E-EB822F7EBAF0}"/>
              </a:ext>
            </a:extLst>
          </p:cNvPr>
          <p:cNvSpPr/>
          <p:nvPr/>
        </p:nvSpPr>
        <p:spPr>
          <a:xfrm>
            <a:off x="0" y="4402392"/>
            <a:ext cx="12514517" cy="245560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959894-A87E-0244-B41D-056B057AA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550" y="623721"/>
            <a:ext cx="5194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person, outdoor, tree, grass&#10;&#10;Description automatically generated">
            <a:extLst>
              <a:ext uri="{FF2B5EF4-FFF2-40B4-BE49-F238E27FC236}">
                <a16:creationId xmlns:a16="http://schemas.microsoft.com/office/drawing/2014/main" id="{50600CFD-16D1-EB46-9928-80BCB754D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772" y="-532540"/>
            <a:ext cx="12240532" cy="81556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6E2BED-9218-4247-AFFF-4783765774E6}"/>
              </a:ext>
            </a:extLst>
          </p:cNvPr>
          <p:cNvSpPr/>
          <p:nvPr/>
        </p:nvSpPr>
        <p:spPr>
          <a:xfrm>
            <a:off x="-390955" y="-48513"/>
            <a:ext cx="12567715" cy="6955025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94D2A48-DA0B-1444-8DD2-1931AB3D9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5078" y="197156"/>
            <a:ext cx="1130710" cy="69077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56642C0-3CDF-1D78-6DDC-A9197004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040" y="12390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B57F2-BAB7-0E6B-515F-1E8CDC190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" y="569495"/>
            <a:ext cx="12161520" cy="62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0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person, outdoor, tree, grass&#10;&#10;Description automatically generated">
            <a:extLst>
              <a:ext uri="{FF2B5EF4-FFF2-40B4-BE49-F238E27FC236}">
                <a16:creationId xmlns:a16="http://schemas.microsoft.com/office/drawing/2014/main" id="{50600CFD-16D1-EB46-9928-80BCB754D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954" y="-635795"/>
            <a:ext cx="12240532" cy="8155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828A8E-8A90-17E6-34A1-FD504DB0F03C}"/>
              </a:ext>
            </a:extLst>
          </p:cNvPr>
          <p:cNvSpPr/>
          <p:nvPr/>
        </p:nvSpPr>
        <p:spPr>
          <a:xfrm>
            <a:off x="-173990" y="-77561"/>
            <a:ext cx="12365990" cy="7013121"/>
          </a:xfrm>
          <a:prstGeom prst="rect">
            <a:avLst/>
          </a:prstGeom>
          <a:solidFill>
            <a:srgbClr val="5D17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498;p68">
            <a:extLst>
              <a:ext uri="{FF2B5EF4-FFF2-40B4-BE49-F238E27FC236}">
                <a16:creationId xmlns:a16="http://schemas.microsoft.com/office/drawing/2014/main" id="{5564D63A-8A7D-0348-BD5F-233192DC3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48739"/>
            <a:ext cx="109728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Cyber Insurance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0711D-7E5C-1F45-9DDB-6E5BD6C17B65}"/>
              </a:ext>
            </a:extLst>
          </p:cNvPr>
          <p:cNvSpPr txBox="1"/>
          <p:nvPr/>
        </p:nvSpPr>
        <p:spPr>
          <a:xfrm>
            <a:off x="609600" y="1185183"/>
            <a:ext cx="11164185" cy="334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8D8AF"/>
                </a:solidFill>
                <a:effectLst/>
                <a:latin typeface="Calibri" panose="020F0502020204030204" pitchFamily="34" charset="0"/>
              </a:rPr>
              <a:t>Cyber insurance does not solve for every aspect of cyber risk, but it was created to address risks that traditional insurance typically does not: 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6642C0-3CDF-1D78-6DDC-A9197004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040" y="12390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8C3FF-BDFD-2A09-9A0E-570C3EC99B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51169" y="3160212"/>
            <a:ext cx="10489662" cy="317373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F468EA9-FE86-496D-D876-A8442D619E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059"/>
          <a:stretch/>
        </p:blipFill>
        <p:spPr>
          <a:xfrm>
            <a:off x="10788453" y="129495"/>
            <a:ext cx="118872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4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server&#10;&#10;Description automatically generated">
            <a:extLst>
              <a:ext uri="{FF2B5EF4-FFF2-40B4-BE49-F238E27FC236}">
                <a16:creationId xmlns:a16="http://schemas.microsoft.com/office/drawing/2014/main" id="{0D2B3FCE-CFD6-111B-9B5F-0C194DCFFB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262246"/>
            <a:ext cx="12696826" cy="65957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6E2BED-9218-4247-AFFF-4783765774E6}"/>
              </a:ext>
            </a:extLst>
          </p:cNvPr>
          <p:cNvSpPr/>
          <p:nvPr/>
        </p:nvSpPr>
        <p:spPr>
          <a:xfrm>
            <a:off x="-227364" y="-398927"/>
            <a:ext cx="12567715" cy="8022076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498;p68">
            <a:extLst>
              <a:ext uri="{FF2B5EF4-FFF2-40B4-BE49-F238E27FC236}">
                <a16:creationId xmlns:a16="http://schemas.microsoft.com/office/drawing/2014/main" id="{5564D63A-8A7D-0348-BD5F-233192DC3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48739"/>
            <a:ext cx="109728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4000" b="1" dirty="0">
              <a:solidFill>
                <a:srgbClr val="5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94D2A48-DA0B-1444-8DD2-1931AB3D9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078" y="197156"/>
            <a:ext cx="1130710" cy="69077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56642C0-3CDF-1D78-6DDC-A9197004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040" y="12390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 descr="A graph with blue and green bars&#10;&#10;Description automatically generated">
            <a:extLst>
              <a:ext uri="{FF2B5EF4-FFF2-40B4-BE49-F238E27FC236}">
                <a16:creationId xmlns:a16="http://schemas.microsoft.com/office/drawing/2014/main" id="{172368B8-DFA3-B319-9021-CB1824EB4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152" y="358695"/>
            <a:ext cx="8398681" cy="64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5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ng shot of a server room&#10;&#10;Description automatically generated">
            <a:extLst>
              <a:ext uri="{FF2B5EF4-FFF2-40B4-BE49-F238E27FC236}">
                <a16:creationId xmlns:a16="http://schemas.microsoft.com/office/drawing/2014/main" id="{FC90D035-58A7-30C3-8590-8ED40638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6E2BED-9218-4247-AFFF-4783765774E6}"/>
              </a:ext>
            </a:extLst>
          </p:cNvPr>
          <p:cNvSpPr/>
          <p:nvPr/>
        </p:nvSpPr>
        <p:spPr>
          <a:xfrm>
            <a:off x="-227364" y="-398927"/>
            <a:ext cx="12567715" cy="8022076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94D2A48-DA0B-1444-8DD2-1931AB3D9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078" y="197156"/>
            <a:ext cx="1130710" cy="69077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56642C0-3CDF-1D78-6DDC-A9197004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040" y="12390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2B42049B-940D-2054-CD78-2CE92966B30B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r="3717"/>
          <a:stretch/>
        </p:blipFill>
        <p:spPr>
          <a:xfrm>
            <a:off x="1852538" y="228600"/>
            <a:ext cx="840791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50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several screens on the wall&#10;&#10;Description automatically generated">
            <a:extLst>
              <a:ext uri="{FF2B5EF4-FFF2-40B4-BE49-F238E27FC236}">
                <a16:creationId xmlns:a16="http://schemas.microsoft.com/office/drawing/2014/main" id="{E830EF1E-4B79-1C36-2D81-1486DEF2CFE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36133"/>
            <a:ext cx="12192000" cy="809413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6E2BED-9218-4247-AFFF-4783765774E6}"/>
              </a:ext>
            </a:extLst>
          </p:cNvPr>
          <p:cNvSpPr/>
          <p:nvPr/>
        </p:nvSpPr>
        <p:spPr>
          <a:xfrm>
            <a:off x="-390955" y="-48513"/>
            <a:ext cx="12567715" cy="6955025"/>
          </a:xfrm>
          <a:prstGeom prst="rect">
            <a:avLst/>
          </a:prstGeom>
          <a:solidFill>
            <a:srgbClr val="5D17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6642C0-3CDF-1D78-6DDC-A9197004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040" y="12390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CED67-D5A9-4A91-A3D4-989C1C6E6C81}"/>
              </a:ext>
            </a:extLst>
          </p:cNvPr>
          <p:cNvSpPr txBox="1"/>
          <p:nvPr/>
        </p:nvSpPr>
        <p:spPr>
          <a:xfrm>
            <a:off x="9054059" y="6457890"/>
            <a:ext cx="3178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https://</a:t>
            </a:r>
            <a:r>
              <a:rPr lang="en-US" sz="1000" dirty="0" err="1">
                <a:solidFill>
                  <a:schemeClr val="bg1"/>
                </a:solidFill>
              </a:rPr>
              <a:t>content.naic.org</a:t>
            </a:r>
            <a:r>
              <a:rPr lang="en-US" sz="1000" dirty="0">
                <a:solidFill>
                  <a:schemeClr val="bg1"/>
                </a:solidFill>
              </a:rPr>
              <a:t>/sites/default/files/cmte-c-cyber-supplement-report-2022-for-data-year-2021.pdf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BC99096-96E9-DD6D-9D62-7EC3ECE19F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433000"/>
              </p:ext>
            </p:extLst>
          </p:nvPr>
        </p:nvGraphicFramePr>
        <p:xfrm>
          <a:off x="0" y="92762"/>
          <a:ext cx="12161520" cy="6660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57F1539-9D78-D7AA-1191-C6FDAF7DBB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059"/>
          <a:stretch/>
        </p:blipFill>
        <p:spPr>
          <a:xfrm>
            <a:off x="10988040" y="104394"/>
            <a:ext cx="118872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78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rows of blue servers&#10;&#10;Description automatically generated">
            <a:extLst>
              <a:ext uri="{FF2B5EF4-FFF2-40B4-BE49-F238E27FC236}">
                <a16:creationId xmlns:a16="http://schemas.microsoft.com/office/drawing/2014/main" id="{09EF2C4C-1608-750F-BF82-1B027A96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00" y="-10396"/>
            <a:ext cx="12242803" cy="8152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828A8E-8A90-17E6-34A1-FD504DB0F03C}"/>
              </a:ext>
            </a:extLst>
          </p:cNvPr>
          <p:cNvSpPr/>
          <p:nvPr/>
        </p:nvSpPr>
        <p:spPr>
          <a:xfrm>
            <a:off x="-173990" y="-77561"/>
            <a:ext cx="12365990" cy="7013121"/>
          </a:xfrm>
          <a:prstGeom prst="rect">
            <a:avLst/>
          </a:prstGeom>
          <a:solidFill>
            <a:srgbClr val="5D17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98;p68">
            <a:extLst>
              <a:ext uri="{FF2B5EF4-FFF2-40B4-BE49-F238E27FC236}">
                <a16:creationId xmlns:a16="http://schemas.microsoft.com/office/drawing/2014/main" id="{5564D63A-8A7D-0348-BD5F-233192DC3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48739"/>
            <a:ext cx="109728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Forward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0711D-7E5C-1F45-9DDB-6E5BD6C17B65}"/>
              </a:ext>
            </a:extLst>
          </p:cNvPr>
          <p:cNvSpPr txBox="1"/>
          <p:nvPr/>
        </p:nvSpPr>
        <p:spPr>
          <a:xfrm>
            <a:off x="609600" y="1185183"/>
            <a:ext cx="11164185" cy="685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8D8AF"/>
                </a:solidFill>
                <a:effectLst/>
                <a:latin typeface="Calibri" panose="020F0502020204030204" pitchFamily="34" charset="0"/>
              </a:rPr>
              <a:t>Market Dynamics: </a:t>
            </a:r>
            <a:r>
              <a:rPr lang="en-US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Rate increases are stabilizing; the underwriting process continues to go deep on cybersecurity controls. Coverage scrutiny remains. </a:t>
            </a:r>
            <a:endParaRPr lang="en-US" sz="2400">
              <a:solidFill>
                <a:srgbClr val="E8D8AF"/>
              </a:solidFill>
              <a:latin typeface="Arial" panose="020B0604020202020204" pitchFamily="34" charset="0"/>
            </a:endParaRPr>
          </a:p>
          <a:p>
            <a:endParaRPr lang="en-US" sz="2400">
              <a:solidFill>
                <a:srgbClr val="E8D8AF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b="1">
                <a:solidFill>
                  <a:srgbClr val="E8D8AF"/>
                </a:solidFill>
                <a:effectLst/>
                <a:latin typeface="Calibri" panose="020F0502020204030204" pitchFamily="34" charset="0"/>
              </a:rPr>
              <a:t>Risk Environment: </a:t>
            </a:r>
            <a:r>
              <a:rPr lang="en-US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Focus is on catastrophic risk, dynamic privacy regulations, and continued threat of ransomware. </a:t>
            </a:r>
            <a:endParaRPr lang="en-US" sz="24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US" sz="2400">
              <a:solidFill>
                <a:srgbClr val="E8D8AF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400" b="1">
                <a:solidFill>
                  <a:srgbClr val="E8D8AF"/>
                </a:solidFill>
                <a:effectLst/>
                <a:latin typeface="Calibri" panose="020F0502020204030204" pitchFamily="34" charset="0"/>
              </a:rPr>
              <a:t>Institution preparation: </a:t>
            </a:r>
            <a:r>
              <a:rPr lang="en-US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Demonstrate strong cybersecurity hygiene; align key stakeholders for a smoother process as well as decisions on cyber risk treatment. Complete applications add value to the underwriting process and create an ERM approach to this particular risk area. </a:t>
            </a:r>
            <a:endParaRPr lang="en-US" sz="24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US" sz="2400">
              <a:solidFill>
                <a:srgbClr val="E8D8AF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400" b="1">
                <a:solidFill>
                  <a:srgbClr val="E8D8AF"/>
                </a:solidFill>
                <a:effectLst/>
                <a:latin typeface="Calibri" panose="020F0502020204030204" pitchFamily="34" charset="0"/>
              </a:rPr>
              <a:t>Looking Forward: </a:t>
            </a:r>
            <a:r>
              <a:rPr lang="en-US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Optimistic about a stabilizing market. As carriers start to see sufficiently priced programs and improved cyber risk profiles, expect minimal increases to become more common </a:t>
            </a:r>
          </a:p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6642C0-3CDF-1D78-6DDC-A9197004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040" y="12390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F468EA9-FE86-496D-D876-A8442D619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059"/>
          <a:stretch/>
        </p:blipFill>
        <p:spPr>
          <a:xfrm>
            <a:off x="10788453" y="129495"/>
            <a:ext cx="118872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2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og, ground, building, outdoor&#10;&#10;Description automatically generated">
            <a:extLst>
              <a:ext uri="{FF2B5EF4-FFF2-40B4-BE49-F238E27FC236}">
                <a16:creationId xmlns:a16="http://schemas.microsoft.com/office/drawing/2014/main" id="{1772CCFB-7531-5742-8154-37840DAE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32" y="-1330658"/>
            <a:ext cx="12298360" cy="81886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0BAFC9-FA7D-704A-BD41-59C4FBAAE6CB}"/>
              </a:ext>
            </a:extLst>
          </p:cNvPr>
          <p:cNvSpPr/>
          <p:nvPr/>
        </p:nvSpPr>
        <p:spPr>
          <a:xfrm>
            <a:off x="0" y="-10397"/>
            <a:ext cx="12198350" cy="3480011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4454" y="3469615"/>
            <a:ext cx="12242804" cy="2495498"/>
          </a:xfrm>
          <a:prstGeom prst="rect">
            <a:avLst/>
          </a:prstGeom>
          <a:solidFill>
            <a:srgbClr val="5D1725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9ABCE-00F4-0E4D-AAE1-DD7B2777B731}"/>
              </a:ext>
            </a:extLst>
          </p:cNvPr>
          <p:cNvSpPr txBox="1"/>
          <p:nvPr/>
        </p:nvSpPr>
        <p:spPr>
          <a:xfrm>
            <a:off x="-46050" y="3601493"/>
            <a:ext cx="12166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1E2DF7-B204-4F41-8A9E-EB822F7EBAF0}"/>
              </a:ext>
            </a:extLst>
          </p:cNvPr>
          <p:cNvSpPr/>
          <p:nvPr/>
        </p:nvSpPr>
        <p:spPr>
          <a:xfrm>
            <a:off x="-19053" y="5965113"/>
            <a:ext cx="12280907" cy="892886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959894-A87E-0244-B41D-056B057AA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1" y="892887"/>
            <a:ext cx="5194300" cy="87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6CB71-4D8F-2B4A-81F6-C61DC23BF145}"/>
              </a:ext>
            </a:extLst>
          </p:cNvPr>
          <p:cNvSpPr txBox="1"/>
          <p:nvPr/>
        </p:nvSpPr>
        <p:spPr>
          <a:xfrm>
            <a:off x="206881" y="4690970"/>
            <a:ext cx="4643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 Robertson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Risk Management </a:t>
            </a:r>
          </a:p>
          <a:p>
            <a:r>
              <a:rPr lang="en-US" err="1">
                <a:solidFill>
                  <a:srgbClr val="DAC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colorado.robertson@msstate.edu</a:t>
            </a:r>
            <a:endParaRPr lang="en-US">
              <a:solidFill>
                <a:srgbClr val="DAC7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2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LSU Theme2">
  <a:themeElements>
    <a:clrScheme name="LSU Color Palette">
      <a:dk1>
        <a:srgbClr val="462C79"/>
      </a:dk1>
      <a:lt1>
        <a:srgbClr val="FBCF22"/>
      </a:lt1>
      <a:dk2>
        <a:srgbClr val="000000"/>
      </a:dk2>
      <a:lt2>
        <a:srgbClr val="E7E6E6"/>
      </a:lt2>
      <a:accent1>
        <a:srgbClr val="462C79"/>
      </a:accent1>
      <a:accent2>
        <a:srgbClr val="8364AA"/>
      </a:accent2>
      <a:accent3>
        <a:srgbClr val="C4B3D7"/>
      </a:accent3>
      <a:accent4>
        <a:srgbClr val="D09F2A"/>
      </a:accent4>
      <a:accent5>
        <a:srgbClr val="FBCF22"/>
      </a:accent5>
      <a:accent6>
        <a:srgbClr val="EFECDA"/>
      </a:accent6>
      <a:hlink>
        <a:srgbClr val="8364AA"/>
      </a:hlink>
      <a:folHlink>
        <a:srgbClr val="97979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LSU Theme2" id="{9A21349A-907B-C240-AAC5-35CE3132D67E}" vid="{EFEDA77C-BA7B-A144-986A-8B9351EF6620}"/>
    </a:ext>
  </a:extLst>
</a:theme>
</file>

<file path=ppt/theme/theme3.xml><?xml version="1.0" encoding="utf-8"?>
<a:theme xmlns:a="http://schemas.openxmlformats.org/drawingml/2006/main" name="Purple-General">
  <a:themeElements>
    <a:clrScheme name="LSU Color Palette">
      <a:dk1>
        <a:srgbClr val="462C79"/>
      </a:dk1>
      <a:lt1>
        <a:srgbClr val="FBCF22"/>
      </a:lt1>
      <a:dk2>
        <a:srgbClr val="000000"/>
      </a:dk2>
      <a:lt2>
        <a:srgbClr val="E7E6E6"/>
      </a:lt2>
      <a:accent1>
        <a:srgbClr val="462C79"/>
      </a:accent1>
      <a:accent2>
        <a:srgbClr val="8364AA"/>
      </a:accent2>
      <a:accent3>
        <a:srgbClr val="C4B3D7"/>
      </a:accent3>
      <a:accent4>
        <a:srgbClr val="D09F2A"/>
      </a:accent4>
      <a:accent5>
        <a:srgbClr val="FBCF22"/>
      </a:accent5>
      <a:accent6>
        <a:srgbClr val="EFECDA"/>
      </a:accent6>
      <a:hlink>
        <a:srgbClr val="8364AA"/>
      </a:hlink>
      <a:folHlink>
        <a:srgbClr val="97979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U Powerpoint Presenation Template" id="{5EBBDF1D-DDD5-4B48-9DB5-39536DC650C4}" vid="{B8007461-8EE4-C841-B085-6CF0CA7B2D0A}"/>
    </a:ext>
  </a:extLst>
</a:theme>
</file>

<file path=ppt/theme/theme4.xml><?xml version="1.0" encoding="utf-8"?>
<a:theme xmlns:a="http://schemas.openxmlformats.org/drawingml/2006/main" name="1_New LSU Theme2">
  <a:themeElements>
    <a:clrScheme name="LSU Color Palette">
      <a:dk1>
        <a:srgbClr val="462C79"/>
      </a:dk1>
      <a:lt1>
        <a:srgbClr val="FBCF22"/>
      </a:lt1>
      <a:dk2>
        <a:srgbClr val="000000"/>
      </a:dk2>
      <a:lt2>
        <a:srgbClr val="E7E6E6"/>
      </a:lt2>
      <a:accent1>
        <a:srgbClr val="462C79"/>
      </a:accent1>
      <a:accent2>
        <a:srgbClr val="8364AA"/>
      </a:accent2>
      <a:accent3>
        <a:srgbClr val="C4B3D7"/>
      </a:accent3>
      <a:accent4>
        <a:srgbClr val="D09F2A"/>
      </a:accent4>
      <a:accent5>
        <a:srgbClr val="FBCF22"/>
      </a:accent5>
      <a:accent6>
        <a:srgbClr val="EFECDA"/>
      </a:accent6>
      <a:hlink>
        <a:srgbClr val="8364AA"/>
      </a:hlink>
      <a:folHlink>
        <a:srgbClr val="97979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LSU Theme2" id="{9A21349A-907B-C240-AAC5-35CE3132D67E}" vid="{EFEDA77C-BA7B-A144-986A-8B9351EF662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37451</TotalTime>
  <Words>323</Words>
  <Application>Microsoft Macintosh PowerPoint</Application>
  <PresentationFormat>Widescreen</PresentationFormat>
  <Paragraphs>47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Office Theme</vt:lpstr>
      <vt:lpstr>New LSU Theme2</vt:lpstr>
      <vt:lpstr>Purple-General</vt:lpstr>
      <vt:lpstr>1_New LSU Theme2</vt:lpstr>
      <vt:lpstr>PowerPoint Presentation</vt:lpstr>
      <vt:lpstr>PowerPoint Presentation</vt:lpstr>
      <vt:lpstr>The Role of Cyber Insurance</vt:lpstr>
      <vt:lpstr>PowerPoint Presentation</vt:lpstr>
      <vt:lpstr>PowerPoint Presentation</vt:lpstr>
      <vt:lpstr>PowerPoint Presentation</vt:lpstr>
      <vt:lpstr>Looking Forward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Travel Assistance and Insurance Business Mangers Meeting  February 14, 2017</dc:title>
  <dc:creator>Colorado Robertson</dc:creator>
  <cp:lastModifiedBy>Robertson, Colorado</cp:lastModifiedBy>
  <cp:revision>371</cp:revision>
  <cp:lastPrinted>2017-05-05T13:38:38Z</cp:lastPrinted>
  <dcterms:created xsi:type="dcterms:W3CDTF">2017-02-13T00:36:55Z</dcterms:created>
  <dcterms:modified xsi:type="dcterms:W3CDTF">2023-09-14T14:33:20Z</dcterms:modified>
</cp:coreProperties>
</file>