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3" r:id="rId4"/>
    <p:sldId id="264" r:id="rId5"/>
    <p:sldId id="262" r:id="rId6"/>
    <p:sldId id="265" r:id="rId7"/>
    <p:sldId id="266" r:id="rId8"/>
    <p:sldId id="267" r:id="rId9"/>
    <p:sldId id="269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3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7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0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9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6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7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5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7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4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55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0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956C5C09-0043-4549-B800-2101B70D6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B7E2F724-2FB3-4D1D-A730-739B8654C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3" descr="Wavy 3D art">
            <a:extLst>
              <a:ext uri="{FF2B5EF4-FFF2-40B4-BE49-F238E27FC236}">
                <a16:creationId xmlns:a16="http://schemas.microsoft.com/office/drawing/2014/main" id="{73974ED8-0575-AF5E-97FD-ED672733A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0450" b="6969"/>
          <a:stretch/>
        </p:blipFill>
        <p:spPr>
          <a:xfrm>
            <a:off x="-2" y="-137162"/>
            <a:ext cx="12192001" cy="68580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2DE9E4-944D-96C2-00E3-680B2841C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9604538" cy="1883664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Financial Management for DoD/DoD Related Agencies</a:t>
            </a: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81AC9C-2A16-859A-1B53-638AE9F69313}"/>
              </a:ext>
            </a:extLst>
          </p:cNvPr>
          <p:cNvSpPr txBox="1"/>
          <p:nvPr/>
        </p:nvSpPr>
        <p:spPr>
          <a:xfrm>
            <a:off x="6743700" y="5893855"/>
            <a:ext cx="615612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Speaker: Kim Lewis, Senior Accountant, Sponsored Programs Accounting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314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DEA8B-1479-4386-0118-C4F60BE22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650" y="685800"/>
            <a:ext cx="10994502" cy="5779008"/>
          </a:xfrm>
        </p:spPr>
        <p:txBody>
          <a:bodyPr>
            <a:normAutofit/>
          </a:bodyPr>
          <a:lstStyle/>
          <a:p>
            <a:br>
              <a:rPr lang="en-US" sz="5300" dirty="0"/>
            </a:br>
            <a:br>
              <a:rPr lang="en-US" sz="2800" b="0" dirty="0"/>
            </a:br>
            <a:br>
              <a:rPr lang="en-US" sz="3100" b="0" dirty="0"/>
            </a:br>
            <a:br>
              <a:rPr lang="en-US" sz="3100" dirty="0"/>
            </a:b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C120B3A-2A6D-DAE6-69F9-6D6CB2924D21}"/>
              </a:ext>
            </a:extLst>
          </p:cNvPr>
          <p:cNvSpPr txBox="1">
            <a:spLocks/>
          </p:cNvSpPr>
          <p:nvPr/>
        </p:nvSpPr>
        <p:spPr>
          <a:xfrm>
            <a:off x="661050" y="969264"/>
            <a:ext cx="10994502" cy="54041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00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sz="9800" dirty="0"/>
          </a:p>
          <a:p>
            <a:r>
              <a:rPr lang="en-US" sz="9800" dirty="0"/>
              <a:t>		   </a:t>
            </a:r>
          </a:p>
          <a:p>
            <a:r>
              <a:rPr lang="en-US" sz="9800" dirty="0"/>
              <a:t>		 </a:t>
            </a:r>
            <a:r>
              <a:rPr lang="en-US" sz="16000" dirty="0"/>
              <a:t>Thank you!!!</a:t>
            </a:r>
          </a:p>
          <a:p>
            <a:br>
              <a:rPr lang="en-US" sz="9800" dirty="0"/>
            </a:br>
            <a:br>
              <a:rPr lang="en-US" sz="2800" b="0" dirty="0"/>
            </a:br>
            <a:br>
              <a:rPr lang="en-US" sz="3100" b="0" dirty="0"/>
            </a:br>
            <a:br>
              <a:rPr lang="en-US" sz="3100" dirty="0"/>
            </a:b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81666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DEA8B-1479-4386-0118-C4F60BE22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650" y="978408"/>
            <a:ext cx="10994502" cy="4870457"/>
          </a:xfrm>
        </p:spPr>
        <p:txBody>
          <a:bodyPr>
            <a:normAutofit fontScale="90000"/>
          </a:bodyPr>
          <a:lstStyle/>
          <a:p>
            <a:r>
              <a:rPr lang="en-US" sz="6700" dirty="0"/>
              <a:t>Agenda:</a:t>
            </a:r>
            <a:br>
              <a:rPr lang="en-US" sz="4000" dirty="0"/>
            </a:br>
            <a:br>
              <a:rPr lang="en-US" sz="4000" dirty="0"/>
            </a:br>
            <a:r>
              <a:rPr lang="en-US" dirty="0"/>
              <a:t>-Invoicing/Financial Reporting</a:t>
            </a:r>
            <a:br>
              <a:rPr lang="en-US" dirty="0"/>
            </a:br>
            <a:r>
              <a:rPr lang="en-US" dirty="0"/>
              <a:t>-Invoice/Financial Report Submission</a:t>
            </a:r>
            <a:br>
              <a:rPr lang="en-US" dirty="0"/>
            </a:br>
            <a:r>
              <a:rPr lang="en-US" dirty="0"/>
              <a:t>-Audit Standards/Requirements</a:t>
            </a:r>
            <a:br>
              <a:rPr lang="en-US" sz="2800" b="0" dirty="0"/>
            </a:br>
            <a:br>
              <a:rPr lang="en-US" sz="3100" b="0" dirty="0"/>
            </a:br>
            <a:br>
              <a:rPr lang="en-US" sz="3100" dirty="0"/>
            </a:b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769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CCC3-AA88-58DE-A6EA-9A54836B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59" y="594360"/>
            <a:ext cx="11165481" cy="566929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-SF-270 (Invoice)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5B8774D-D736-6255-BEDF-8DE14F688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408" y="1234440"/>
            <a:ext cx="5513832" cy="551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68815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CCC3-AA88-58DE-A6EA-9A54836B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630936"/>
            <a:ext cx="11165481" cy="6492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-SF-1034 (Public/Cost Voucher)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0372734-0E97-8CFD-BABC-763EE3632E0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011343" y="1280161"/>
            <a:ext cx="4990170" cy="5469194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57A66D5-C78B-9F52-F3C4-9C40A525CF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0489" y="1280161"/>
            <a:ext cx="5120639" cy="548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57836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CCC3-AA88-58DE-A6EA-9A54836B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612649"/>
            <a:ext cx="11165481" cy="3931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-SF-425 (Financial Report)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D128344-C50C-A0A6-29C5-F022DF56D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861" y="1252728"/>
            <a:ext cx="5221224" cy="546811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15C02CC-7380-3DAB-5336-333C62380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5076" y="1252728"/>
            <a:ext cx="5547070" cy="546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91116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CCC3-AA88-58DE-A6EA-9A54836B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585217"/>
            <a:ext cx="11165481" cy="4206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-Standard Invoice (Flow-Through)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9DC308-BEE0-2E26-506F-98F8885D2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3522" y="1212360"/>
            <a:ext cx="5084956" cy="553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6203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CCC3-AA88-58DE-A6EA-9A54836B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594361"/>
            <a:ext cx="11165481" cy="4114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-Installments (Fixed Price/Task Driven)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92B4C2-4FFC-01C4-6895-D262B8408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792" y="1271016"/>
            <a:ext cx="4922811" cy="54315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F8BF7F-FEFF-4065-AE14-53C64352F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271016"/>
            <a:ext cx="5093208" cy="543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4408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DEA8B-1479-4386-0118-C4F60BE22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650" y="685800"/>
            <a:ext cx="10994502" cy="596188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Invoice/Financial Report Submission:</a:t>
            </a:r>
            <a:br>
              <a:rPr lang="en-US" sz="6700" b="1" dirty="0"/>
            </a:br>
            <a:br>
              <a:rPr lang="en-US" sz="6700" b="1" dirty="0"/>
            </a:br>
            <a:r>
              <a:rPr lang="en-US" sz="5300" dirty="0"/>
              <a:t>-PIEE (Formerly referred to as WAWF)</a:t>
            </a:r>
            <a:br>
              <a:rPr lang="en-US" sz="5300" dirty="0"/>
            </a:br>
            <a:r>
              <a:rPr lang="en-US" sz="5300" dirty="0"/>
              <a:t>-</a:t>
            </a:r>
            <a:r>
              <a:rPr lang="en-US" sz="5300" dirty="0" err="1"/>
              <a:t>eBRAP</a:t>
            </a:r>
            <a:r>
              <a:rPr lang="en-US" sz="5300" dirty="0"/>
              <a:t> (Financial Reports)</a:t>
            </a:r>
            <a:br>
              <a:rPr lang="en-US" sz="5300" dirty="0"/>
            </a:br>
            <a:r>
              <a:rPr lang="en-US" sz="5300" dirty="0"/>
              <a:t>-Email/Mail  </a:t>
            </a:r>
            <a:br>
              <a:rPr lang="en-US" sz="5300" dirty="0"/>
            </a:br>
            <a:br>
              <a:rPr lang="en-US" sz="2800" b="0" dirty="0"/>
            </a:br>
            <a:br>
              <a:rPr lang="en-US" sz="3100" b="0" dirty="0"/>
            </a:br>
            <a:br>
              <a:rPr lang="en-US" sz="3100" dirty="0"/>
            </a:b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181A01-340D-9F20-3205-081D3611E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035" y="4854708"/>
            <a:ext cx="3688867" cy="13906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EE564F-B907-407C-778E-C9CDC69BE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7738" y="4854708"/>
            <a:ext cx="3495662" cy="139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672928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CCC3-AA88-58DE-A6EA-9A54836B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594361"/>
            <a:ext cx="11165481" cy="4114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Audit Standards/Requirements:</a:t>
            </a:r>
            <a:br>
              <a:rPr lang="en-US" sz="4000" b="1" dirty="0"/>
            </a:br>
            <a:br>
              <a:rPr lang="en-US" sz="4000" dirty="0"/>
            </a:br>
            <a:endParaRPr lang="en-US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113FDD-303A-40FF-8068-543421BAD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68" y="1229088"/>
            <a:ext cx="5485205" cy="53545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62410A-C08D-4032-BF95-C4AF3860B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229088"/>
            <a:ext cx="5587351" cy="535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5269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estalt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135</Words>
  <Application>Microsoft Office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Bierstadt</vt:lpstr>
      <vt:lpstr>GestaltVTI</vt:lpstr>
      <vt:lpstr>Financial Management for DoD/DoD Related Agencies</vt:lpstr>
      <vt:lpstr>Agenda:  -Invoicing/Financial Reporting -Invoice/Financial Report Submission -Audit Standards/Requirements   </vt:lpstr>
      <vt:lpstr>-SF-270 (Invoice)</vt:lpstr>
      <vt:lpstr>-SF-1034 (Public/Cost Voucher)</vt:lpstr>
      <vt:lpstr>-SF-425 (Financial Report)</vt:lpstr>
      <vt:lpstr>-Standard Invoice (Flow-Through)</vt:lpstr>
      <vt:lpstr>-Installments (Fixed Price/Task Driven)</vt:lpstr>
      <vt:lpstr>Invoice/Financial Report Submission:  -PIEE (Formerly referred to as WAWF) -eBRAP (Financial Reports) -Email/Mail      </vt:lpstr>
      <vt:lpstr>Audit Standards/Requirements:  </vt:lpstr>
      <vt:lpstr>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Management for DoD/DoD Related Agencies</dc:title>
  <dc:creator>Lewis, Kim</dc:creator>
  <cp:lastModifiedBy>Lewis, Kim</cp:lastModifiedBy>
  <cp:revision>5</cp:revision>
  <dcterms:created xsi:type="dcterms:W3CDTF">2023-10-24T19:41:30Z</dcterms:created>
  <dcterms:modified xsi:type="dcterms:W3CDTF">2023-10-24T21:37:51Z</dcterms:modified>
</cp:coreProperties>
</file>