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4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1EEB2-BCDE-4836-9302-739CD8AA1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30C7A7-29A5-F080-E388-972EDD5AC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C4EC9-06D8-04B5-BC3A-E59A2A18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ACE-BB1B-4967-B3F1-6B54CDA6D61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25B43-4D2D-F507-05CA-8C0608197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8E943-4662-813B-9087-138D20D44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6FBF-2DAA-4437-9BFC-336B5E25B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1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EED87-8318-D0C7-F96B-254D8B45B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0E24A9-F80D-0DB2-8D38-7F7E105BF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9E8EA-2490-865A-A025-9656F22F4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ACE-BB1B-4967-B3F1-6B54CDA6D61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D4005-38DB-5198-C017-5EB88AD47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05167-6574-45FA-1EDF-E173513FA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6FBF-2DAA-4437-9BFC-336B5E25B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29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D71798-BD7A-C72B-2F74-A4C34F76D4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42C5A3-B434-E411-BF4A-5E43F9E49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603F4-91EC-334A-9E0A-F7FA76033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ACE-BB1B-4967-B3F1-6B54CDA6D61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E5E6E-64FF-814F-39DC-DF4DAA63E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F1835-CB87-7249-CBF4-07DF55BFF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6FBF-2DAA-4437-9BFC-336B5E25B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3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DB657-91EB-C831-654B-E3996B639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BB17D-710F-EC32-C440-27A82FC93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EB688-5AA5-0EDE-AE12-0E74D1E02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ACE-BB1B-4967-B3F1-6B54CDA6D61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A1C71-20FB-4CC7-752C-B402E46B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0895D-A565-F9AA-2B37-2CD467CDB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6FBF-2DAA-4437-9BFC-336B5E25B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78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21F9B-EC4E-8EF6-DC8E-DA0DFF00E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16A31-7761-FA3F-64AC-2E8FEF870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AE20C-7DD4-1F79-020F-237E93503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ACE-BB1B-4967-B3F1-6B54CDA6D61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41A66-DBB8-D993-3EE7-963F4D630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3B26-0DE9-7750-83C9-A55BB1432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6FBF-2DAA-4437-9BFC-336B5E25B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1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6A37F-00BA-BB97-65AE-565EF3F7D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1D7AE-A2EA-2687-1435-B174E5046F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DCE023-2BCC-BFD8-56AB-C0BCFE51C5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6A042-9B85-A657-3842-C95365B3F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ACE-BB1B-4967-B3F1-6B54CDA6D61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D6CC82-B83D-0662-D984-B7838F8FE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77B727-338E-D671-283D-6048A6F1B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6FBF-2DAA-4437-9BFC-336B5E25B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1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68316-3345-5300-31A4-FBB3B9ACD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C727D-DD7F-67F7-6869-7FDA5ED9B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648A2-2E58-85A0-511F-26084552A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9DC80B-B4EF-80C3-D6BE-44EB6120A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7E56AF-F4C5-1127-7D09-677588EA6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72068A-0B37-A03B-F21F-221A2C987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ACE-BB1B-4967-B3F1-6B54CDA6D61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588BC5-EE63-DFEA-E905-A6CB02B12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B49DB2-3EF3-97E5-1B27-60C445B7F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6FBF-2DAA-4437-9BFC-336B5E25B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15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7D796-7988-C675-51BD-D2AD101C0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A336E2-DD7C-A9FA-BB81-515881E55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ACE-BB1B-4967-B3F1-6B54CDA6D61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A67204-23EF-060F-D057-2D0448B3E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A883D3-7E60-A22E-9EE9-FE62A6F9C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6FBF-2DAA-4437-9BFC-336B5E25B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10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3A4439-A5E3-5EBE-C8EE-470773B80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ACE-BB1B-4967-B3F1-6B54CDA6D61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428F88-6524-8D95-0E26-E89187734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DEAB79-193B-CDA2-36D4-61930651F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6FBF-2DAA-4437-9BFC-336B5E25B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57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10348-D347-17BF-8BF7-875CE2C24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A4679-5372-1EAC-7948-77ECF0FC1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5D809F-0D37-C35B-E20E-9C3D560D3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B3117-C4D7-15D2-CFE7-059626EEF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ACE-BB1B-4967-B3F1-6B54CDA6D61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BBDB8-099A-BC10-EB75-66126E6E8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CB5C3-942F-795D-F33B-0F6662595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6FBF-2DAA-4437-9BFC-336B5E25B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43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FF993-1BF0-F9B5-216A-8742C337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9A6C17-30AC-A954-8DEA-B3E88DFDF7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45105-613F-AA59-9F36-14EA5499E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71510C-E69A-1882-36D6-1E2A03EDB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ACE-BB1B-4967-B3F1-6B54CDA6D61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85C34E-975F-D9A7-79E0-E3C4B56F1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12F00A-8832-0D95-C236-C49ECB9F9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6FBF-2DAA-4437-9BFC-336B5E25B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24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E0EF13-1D2A-2B0A-D2A8-1ACBDD9EE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902B5-4D51-E76C-1684-86872CD25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8B326-ACB6-147B-D965-72891B5850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A9ACE-BB1B-4967-B3F1-6B54CDA6D61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61474-C971-755C-92CB-310A542EE6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5CBDF-4BF5-F987-54D7-0D8F4C537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D6FBF-2DAA-4437-9BFC-336B5E25B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9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CB201-63F0-7698-12A2-B24215EF44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25E365-ECEA-176A-9A44-EE8D386271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BB1133-F0B4-FFD6-9F8D-B9A9ED760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718" y="0"/>
            <a:ext cx="67485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84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0044C3-49BD-256D-4AE1-C1E94BA237AB}"/>
              </a:ext>
            </a:extLst>
          </p:cNvPr>
          <p:cNvSpPr txBox="1"/>
          <p:nvPr/>
        </p:nvSpPr>
        <p:spPr>
          <a:xfrm>
            <a:off x="0" y="2316163"/>
            <a:ext cx="12192000" cy="454183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A737CF-F2C5-C24E-6A01-C43030239804}"/>
              </a:ext>
            </a:extLst>
          </p:cNvPr>
          <p:cNvSpPr txBox="1"/>
          <p:nvPr/>
        </p:nvSpPr>
        <p:spPr>
          <a:xfrm>
            <a:off x="2433918" y="4739141"/>
            <a:ext cx="9641541" cy="211885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endParaRPr lang="en-US" sz="2200" dirty="0">
              <a:solidFill>
                <a:schemeClr val="bg1">
                  <a:lumMod val="85000"/>
                </a:schemeClr>
              </a:solidFill>
            </a:endParaRPr>
          </a:p>
          <a:p>
            <a:pPr algn="r" defTabSz="914400">
              <a:lnSpc>
                <a:spcPct val="90000"/>
              </a:lnSpc>
              <a:spcAft>
                <a:spcPts val="600"/>
              </a:spcAft>
            </a:pPr>
            <a:endParaRPr lang="en-US" sz="2200" dirty="0">
              <a:solidFill>
                <a:schemeClr val="bg1">
                  <a:lumMod val="85000"/>
                </a:schemeClr>
              </a:solidFill>
            </a:endParaRPr>
          </a:p>
          <a:p>
            <a:pPr algn="r" defTabSz="914400">
              <a:lnSpc>
                <a:spcPct val="90000"/>
              </a:lnSpc>
              <a:spcAft>
                <a:spcPts val="600"/>
              </a:spcAft>
            </a:pPr>
            <a:endParaRPr lang="en-US" sz="2200" dirty="0">
              <a:solidFill>
                <a:schemeClr val="bg1">
                  <a:lumMod val="85000"/>
                </a:schemeClr>
              </a:solidFill>
            </a:endParaRPr>
          </a:p>
          <a:p>
            <a:pPr algn="r" defTabSz="914400"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MSU Office of Research &amp; Economic Development </a:t>
            </a:r>
          </a:p>
          <a:p>
            <a:pPr algn="r" defTabSz="914400"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November 14, 2023</a:t>
            </a:r>
          </a:p>
        </p:txBody>
      </p:sp>
      <p:pic>
        <p:nvPicPr>
          <p:cNvPr id="22" name="Picture 21" descr="A collage of different machines&#10;&#10;Description automatically generated">
            <a:extLst>
              <a:ext uri="{FF2B5EF4-FFF2-40B4-BE49-F238E27FC236}">
                <a16:creationId xmlns:a16="http://schemas.microsoft.com/office/drawing/2014/main" id="{C6D844FB-5879-4FCC-F4D1-0D79A0ADFC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244" b="5691"/>
          <a:stretch/>
        </p:blipFill>
        <p:spPr>
          <a:xfrm>
            <a:off x="20" y="0"/>
            <a:ext cx="12191980" cy="5081452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5B0C1F8-6489-4C7E-9C7D-2524AC00972C}"/>
              </a:ext>
            </a:extLst>
          </p:cNvPr>
          <p:cNvSpPr/>
          <p:nvPr/>
        </p:nvSpPr>
        <p:spPr>
          <a:xfrm>
            <a:off x="-551329" y="4393215"/>
            <a:ext cx="12626788" cy="110799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6600" b="1" cap="none" spc="0" dirty="0">
                <a:ln w="28575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99"/>
                </a:solidFill>
                <a:effectLst/>
                <a:latin typeface="Barlow Condensed SemiBold" panose="00000706000000000000" pitchFamily="2" charset="0"/>
                <a:cs typeface="MoolBoran" panose="020F0502020204030204" pitchFamily="34" charset="0"/>
              </a:rPr>
              <a:t>AUTONOMOUS SYSTEMS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12B826-0821-1350-E045-DD4E142800A9}"/>
              </a:ext>
            </a:extLst>
          </p:cNvPr>
          <p:cNvSpPr/>
          <p:nvPr/>
        </p:nvSpPr>
        <p:spPr>
          <a:xfrm>
            <a:off x="-551329" y="5240887"/>
            <a:ext cx="12626788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4400" b="1" cap="none" spc="0" dirty="0">
                <a:ln w="28575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99"/>
                </a:solidFill>
                <a:effectLst/>
                <a:latin typeface="Barlow Condensed SemiBold" panose="00000706000000000000" pitchFamily="2" charset="0"/>
                <a:cs typeface="MoolBoran" panose="020F0502020204030204" pitchFamily="34" charset="0"/>
              </a:rPr>
              <a:t>Inspiring innovation across air, land &amp; sea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2473C0-909B-3FDE-F5B8-AFF2126B55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572" y="4038459"/>
            <a:ext cx="2543348" cy="258459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734941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21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Barlow Condensed SemiBold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Hyche, Stephanie</dc:creator>
  <cp:lastModifiedBy>Hyche, Stephanie</cp:lastModifiedBy>
  <cp:revision>1</cp:revision>
  <cp:lastPrinted>2023-11-14T16:52:54Z</cp:lastPrinted>
  <dcterms:created xsi:type="dcterms:W3CDTF">2023-11-14T16:50:35Z</dcterms:created>
  <dcterms:modified xsi:type="dcterms:W3CDTF">2023-11-14T16:59:30Z</dcterms:modified>
</cp:coreProperties>
</file>