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6"/>
  </p:notesMasterIdLst>
  <p:sldIdLst>
    <p:sldId id="256" r:id="rId2"/>
    <p:sldId id="257" r:id="rId3"/>
    <p:sldId id="280" r:id="rId4"/>
    <p:sldId id="281" r:id="rId5"/>
    <p:sldId id="285" r:id="rId6"/>
    <p:sldId id="258" r:id="rId7"/>
    <p:sldId id="286" r:id="rId8"/>
    <p:sldId id="288" r:id="rId9"/>
    <p:sldId id="289" r:id="rId10"/>
    <p:sldId id="287" r:id="rId11"/>
    <p:sldId id="290" r:id="rId12"/>
    <p:sldId id="283" r:id="rId13"/>
    <p:sldId id="282"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1725"/>
    <a:srgbClr val="5E1725"/>
    <a:srgbClr val="5D17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6EFDD6-24EB-4B56-8DB9-447CCFD3BCC0}" v="7" dt="2021-02-17T21:20:03.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p:restoredTop sz="94648"/>
  </p:normalViewPr>
  <p:slideViewPr>
    <p:cSldViewPr snapToGrid="0" snapToObjects="1">
      <p:cViewPr varScale="1">
        <p:scale>
          <a:sx n="107" d="100"/>
          <a:sy n="107" d="100"/>
        </p:scale>
        <p:origin x="720" y="1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gen, John" userId="f4c52e2d-499c-4140-986b-84945447e61a" providerId="ADAL" clId="{593BDC2C-1E23-490D-98E0-A95D88046D27}"/>
    <pc:docChg chg="undo custSel addSld delSld modSld sldOrd">
      <pc:chgData name="Borgen, John" userId="f4c52e2d-499c-4140-986b-84945447e61a" providerId="ADAL" clId="{593BDC2C-1E23-490D-98E0-A95D88046D27}" dt="2021-01-27T23:06:27.734" v="9738" actId="22"/>
      <pc:docMkLst>
        <pc:docMk/>
      </pc:docMkLst>
      <pc:sldChg chg="modSp mod">
        <pc:chgData name="Borgen, John" userId="f4c52e2d-499c-4140-986b-84945447e61a" providerId="ADAL" clId="{593BDC2C-1E23-490D-98E0-A95D88046D27}" dt="2021-01-25T19:19:36.382" v="1" actId="20577"/>
        <pc:sldMkLst>
          <pc:docMk/>
          <pc:sldMk cId="112694524" sldId="256"/>
        </pc:sldMkLst>
        <pc:spChg chg="mod">
          <ac:chgData name="Borgen, John" userId="f4c52e2d-499c-4140-986b-84945447e61a" providerId="ADAL" clId="{593BDC2C-1E23-490D-98E0-A95D88046D27}" dt="2021-01-25T19:19:36.382" v="1" actId="20577"/>
          <ac:spMkLst>
            <pc:docMk/>
            <pc:sldMk cId="112694524" sldId="256"/>
            <ac:spMk id="6" creationId="{00000000-0000-0000-0000-000000000000}"/>
          </ac:spMkLst>
        </pc:spChg>
      </pc:sldChg>
      <pc:sldChg chg="modSp mod">
        <pc:chgData name="Borgen, John" userId="f4c52e2d-499c-4140-986b-84945447e61a" providerId="ADAL" clId="{593BDC2C-1E23-490D-98E0-A95D88046D27}" dt="2021-01-27T21:18:31.850" v="9736" actId="20577"/>
        <pc:sldMkLst>
          <pc:docMk/>
          <pc:sldMk cId="105178839" sldId="257"/>
        </pc:sldMkLst>
        <pc:spChg chg="mod">
          <ac:chgData name="Borgen, John" userId="f4c52e2d-499c-4140-986b-84945447e61a" providerId="ADAL" clId="{593BDC2C-1E23-490D-98E0-A95D88046D27}" dt="2021-01-27T21:18:31.850" v="9736" actId="20577"/>
          <ac:spMkLst>
            <pc:docMk/>
            <pc:sldMk cId="105178839" sldId="257"/>
            <ac:spMk id="3" creationId="{887EB69F-8A62-4848-95C6-730FA143F7B5}"/>
          </ac:spMkLst>
        </pc:spChg>
      </pc:sldChg>
      <pc:sldChg chg="modSp mod">
        <pc:chgData name="Borgen, John" userId="f4c52e2d-499c-4140-986b-84945447e61a" providerId="ADAL" clId="{593BDC2C-1E23-490D-98E0-A95D88046D27}" dt="2021-01-27T17:06:11.666" v="6618" actId="20577"/>
        <pc:sldMkLst>
          <pc:docMk/>
          <pc:sldMk cId="233979957" sldId="258"/>
        </pc:sldMkLst>
        <pc:spChg chg="mod">
          <ac:chgData name="Borgen, John" userId="f4c52e2d-499c-4140-986b-84945447e61a" providerId="ADAL" clId="{593BDC2C-1E23-490D-98E0-A95D88046D27}" dt="2021-01-27T17:06:11.666" v="6618" actId="20577"/>
          <ac:spMkLst>
            <pc:docMk/>
            <pc:sldMk cId="233979957" sldId="258"/>
            <ac:spMk id="3" creationId="{887EB69F-8A62-4848-95C6-730FA143F7B5}"/>
          </ac:spMkLst>
        </pc:spChg>
      </pc:sldChg>
      <pc:sldChg chg="modSp add mod">
        <pc:chgData name="Borgen, John" userId="f4c52e2d-499c-4140-986b-84945447e61a" providerId="ADAL" clId="{593BDC2C-1E23-490D-98E0-A95D88046D27}" dt="2021-01-25T19:49:37.810" v="1204" actId="20577"/>
        <pc:sldMkLst>
          <pc:docMk/>
          <pc:sldMk cId="1906568060" sldId="259"/>
        </pc:sldMkLst>
        <pc:spChg chg="mod">
          <ac:chgData name="Borgen, John" userId="f4c52e2d-499c-4140-986b-84945447e61a" providerId="ADAL" clId="{593BDC2C-1E23-490D-98E0-A95D88046D27}" dt="2021-01-25T19:24:58.452" v="624" actId="20577"/>
          <ac:spMkLst>
            <pc:docMk/>
            <pc:sldMk cId="1906568060" sldId="259"/>
            <ac:spMk id="2" creationId="{67AF5B4F-C4CF-4415-ACD6-2A4BF3694AA1}"/>
          </ac:spMkLst>
        </pc:spChg>
        <pc:spChg chg="mod">
          <ac:chgData name="Borgen, John" userId="f4c52e2d-499c-4140-986b-84945447e61a" providerId="ADAL" clId="{593BDC2C-1E23-490D-98E0-A95D88046D27}" dt="2021-01-25T19:49:37.810" v="1204" actId="20577"/>
          <ac:spMkLst>
            <pc:docMk/>
            <pc:sldMk cId="1906568060" sldId="259"/>
            <ac:spMk id="3" creationId="{887EB69F-8A62-4848-95C6-730FA143F7B5}"/>
          </ac:spMkLst>
        </pc:spChg>
      </pc:sldChg>
      <pc:sldChg chg="modSp add mod">
        <pc:chgData name="Borgen, John" userId="f4c52e2d-499c-4140-986b-84945447e61a" providerId="ADAL" clId="{593BDC2C-1E23-490D-98E0-A95D88046D27}" dt="2021-01-25T19:57:45.808" v="2137" actId="20577"/>
        <pc:sldMkLst>
          <pc:docMk/>
          <pc:sldMk cId="3989396103" sldId="260"/>
        </pc:sldMkLst>
        <pc:spChg chg="mod">
          <ac:chgData name="Borgen, John" userId="f4c52e2d-499c-4140-986b-84945447e61a" providerId="ADAL" clId="{593BDC2C-1E23-490D-98E0-A95D88046D27}" dt="2021-01-25T19:50:07.311" v="1260" actId="20577"/>
          <ac:spMkLst>
            <pc:docMk/>
            <pc:sldMk cId="3989396103" sldId="260"/>
            <ac:spMk id="2" creationId="{67AF5B4F-C4CF-4415-ACD6-2A4BF3694AA1}"/>
          </ac:spMkLst>
        </pc:spChg>
        <pc:spChg chg="mod">
          <ac:chgData name="Borgen, John" userId="f4c52e2d-499c-4140-986b-84945447e61a" providerId="ADAL" clId="{593BDC2C-1E23-490D-98E0-A95D88046D27}" dt="2021-01-25T19:57:45.808" v="2137" actId="20577"/>
          <ac:spMkLst>
            <pc:docMk/>
            <pc:sldMk cId="3989396103" sldId="260"/>
            <ac:spMk id="3" creationId="{887EB69F-8A62-4848-95C6-730FA143F7B5}"/>
          </ac:spMkLst>
        </pc:spChg>
      </pc:sldChg>
      <pc:sldChg chg="del">
        <pc:chgData name="Borgen, John" userId="f4c52e2d-499c-4140-986b-84945447e61a" providerId="ADAL" clId="{593BDC2C-1E23-490D-98E0-A95D88046D27}" dt="2021-01-25T19:20:05.009" v="5" actId="2696"/>
        <pc:sldMkLst>
          <pc:docMk/>
          <pc:sldMk cId="1183435071" sldId="261"/>
        </pc:sldMkLst>
      </pc:sldChg>
      <pc:sldChg chg="modSp add mod">
        <pc:chgData name="Borgen, John" userId="f4c52e2d-499c-4140-986b-84945447e61a" providerId="ADAL" clId="{593BDC2C-1E23-490D-98E0-A95D88046D27}" dt="2021-01-25T19:56:59.447" v="2119" actId="20577"/>
        <pc:sldMkLst>
          <pc:docMk/>
          <pc:sldMk cId="2723921889" sldId="261"/>
        </pc:sldMkLst>
        <pc:spChg chg="mod">
          <ac:chgData name="Borgen, John" userId="f4c52e2d-499c-4140-986b-84945447e61a" providerId="ADAL" clId="{593BDC2C-1E23-490D-98E0-A95D88046D27}" dt="2021-01-25T19:56:59.447" v="2119" actId="20577"/>
          <ac:spMkLst>
            <pc:docMk/>
            <pc:sldMk cId="2723921889" sldId="261"/>
            <ac:spMk id="3" creationId="{887EB69F-8A62-4848-95C6-730FA143F7B5}"/>
          </ac:spMkLst>
        </pc:spChg>
      </pc:sldChg>
      <pc:sldChg chg="del">
        <pc:chgData name="Borgen, John" userId="f4c52e2d-499c-4140-986b-84945447e61a" providerId="ADAL" clId="{593BDC2C-1E23-490D-98E0-A95D88046D27}" dt="2021-01-25T19:20:05.009" v="5" actId="2696"/>
        <pc:sldMkLst>
          <pc:docMk/>
          <pc:sldMk cId="2700388791" sldId="262"/>
        </pc:sldMkLst>
      </pc:sldChg>
      <pc:sldChg chg="modSp add mod">
        <pc:chgData name="Borgen, John" userId="f4c52e2d-499c-4140-986b-84945447e61a" providerId="ADAL" clId="{593BDC2C-1E23-490D-98E0-A95D88046D27}" dt="2021-01-25T20:38:59.513" v="3134" actId="20577"/>
        <pc:sldMkLst>
          <pc:docMk/>
          <pc:sldMk cId="3324975865" sldId="262"/>
        </pc:sldMkLst>
        <pc:spChg chg="mod">
          <ac:chgData name="Borgen, John" userId="f4c52e2d-499c-4140-986b-84945447e61a" providerId="ADAL" clId="{593BDC2C-1E23-490D-98E0-A95D88046D27}" dt="2021-01-25T20:36:09.790" v="2675" actId="313"/>
          <ac:spMkLst>
            <pc:docMk/>
            <pc:sldMk cId="3324975865" sldId="262"/>
            <ac:spMk id="2" creationId="{67AF5B4F-C4CF-4415-ACD6-2A4BF3694AA1}"/>
          </ac:spMkLst>
        </pc:spChg>
        <pc:spChg chg="mod">
          <ac:chgData name="Borgen, John" userId="f4c52e2d-499c-4140-986b-84945447e61a" providerId="ADAL" clId="{593BDC2C-1E23-490D-98E0-A95D88046D27}" dt="2021-01-25T20:38:59.513" v="3134" actId="20577"/>
          <ac:spMkLst>
            <pc:docMk/>
            <pc:sldMk cId="3324975865" sldId="262"/>
            <ac:spMk id="3" creationId="{887EB69F-8A62-4848-95C6-730FA143F7B5}"/>
          </ac:spMkLst>
        </pc:spChg>
      </pc:sldChg>
      <pc:sldChg chg="del">
        <pc:chgData name="Borgen, John" userId="f4c52e2d-499c-4140-986b-84945447e61a" providerId="ADAL" clId="{593BDC2C-1E23-490D-98E0-A95D88046D27}" dt="2021-01-25T19:20:05.009" v="5" actId="2696"/>
        <pc:sldMkLst>
          <pc:docMk/>
          <pc:sldMk cId="3804244556" sldId="263"/>
        </pc:sldMkLst>
      </pc:sldChg>
      <pc:sldChg chg="modSp add mod">
        <pc:chgData name="Borgen, John" userId="f4c52e2d-499c-4140-986b-84945447e61a" providerId="ADAL" clId="{593BDC2C-1E23-490D-98E0-A95D88046D27}" dt="2021-01-25T20:41:45.317" v="3679" actId="20577"/>
        <pc:sldMkLst>
          <pc:docMk/>
          <pc:sldMk cId="4088032026" sldId="263"/>
        </pc:sldMkLst>
        <pc:spChg chg="mod">
          <ac:chgData name="Borgen, John" userId="f4c52e2d-499c-4140-986b-84945447e61a" providerId="ADAL" clId="{593BDC2C-1E23-490D-98E0-A95D88046D27}" dt="2021-01-25T20:39:23.234" v="3184" actId="20577"/>
          <ac:spMkLst>
            <pc:docMk/>
            <pc:sldMk cId="4088032026" sldId="263"/>
            <ac:spMk id="2" creationId="{67AF5B4F-C4CF-4415-ACD6-2A4BF3694AA1}"/>
          </ac:spMkLst>
        </pc:spChg>
        <pc:spChg chg="mod">
          <ac:chgData name="Borgen, John" userId="f4c52e2d-499c-4140-986b-84945447e61a" providerId="ADAL" clId="{593BDC2C-1E23-490D-98E0-A95D88046D27}" dt="2021-01-25T20:41:45.317" v="3679" actId="20577"/>
          <ac:spMkLst>
            <pc:docMk/>
            <pc:sldMk cId="4088032026" sldId="263"/>
            <ac:spMk id="3" creationId="{887EB69F-8A62-4848-95C6-730FA143F7B5}"/>
          </ac:spMkLst>
        </pc:spChg>
      </pc:sldChg>
      <pc:sldChg chg="modSp add mod">
        <pc:chgData name="Borgen, John" userId="f4c52e2d-499c-4140-986b-84945447e61a" providerId="ADAL" clId="{593BDC2C-1E23-490D-98E0-A95D88046D27}" dt="2021-01-27T18:44:26.662" v="9579" actId="20577"/>
        <pc:sldMkLst>
          <pc:docMk/>
          <pc:sldMk cId="1804963155" sldId="264"/>
        </pc:sldMkLst>
        <pc:spChg chg="mod">
          <ac:chgData name="Borgen, John" userId="f4c52e2d-499c-4140-986b-84945447e61a" providerId="ADAL" clId="{593BDC2C-1E23-490D-98E0-A95D88046D27}" dt="2021-01-26T20:28:31.525" v="3716" actId="20577"/>
          <ac:spMkLst>
            <pc:docMk/>
            <pc:sldMk cId="1804963155" sldId="264"/>
            <ac:spMk id="2" creationId="{67AF5B4F-C4CF-4415-ACD6-2A4BF3694AA1}"/>
          </ac:spMkLst>
        </pc:spChg>
        <pc:spChg chg="mod">
          <ac:chgData name="Borgen, John" userId="f4c52e2d-499c-4140-986b-84945447e61a" providerId="ADAL" clId="{593BDC2C-1E23-490D-98E0-A95D88046D27}" dt="2021-01-27T18:44:26.662" v="9579" actId="20577"/>
          <ac:spMkLst>
            <pc:docMk/>
            <pc:sldMk cId="1804963155" sldId="264"/>
            <ac:spMk id="3" creationId="{887EB69F-8A62-4848-95C6-730FA143F7B5}"/>
          </ac:spMkLst>
        </pc:spChg>
      </pc:sldChg>
      <pc:sldChg chg="del">
        <pc:chgData name="Borgen, John" userId="f4c52e2d-499c-4140-986b-84945447e61a" providerId="ADAL" clId="{593BDC2C-1E23-490D-98E0-A95D88046D27}" dt="2021-01-25T19:20:05.009" v="5" actId="2696"/>
        <pc:sldMkLst>
          <pc:docMk/>
          <pc:sldMk cId="2077670060" sldId="264"/>
        </pc:sldMkLst>
      </pc:sldChg>
      <pc:sldChg chg="modSp add mod">
        <pc:chgData name="Borgen, John" userId="f4c52e2d-499c-4140-986b-84945447e61a" providerId="ADAL" clId="{593BDC2C-1E23-490D-98E0-A95D88046D27}" dt="2021-01-27T17:09:11.858" v="6987" actId="20577"/>
        <pc:sldMkLst>
          <pc:docMk/>
          <pc:sldMk cId="3456823488" sldId="265"/>
        </pc:sldMkLst>
        <pc:spChg chg="mod">
          <ac:chgData name="Borgen, John" userId="f4c52e2d-499c-4140-986b-84945447e61a" providerId="ADAL" clId="{593BDC2C-1E23-490D-98E0-A95D88046D27}" dt="2021-01-27T17:05:26.323" v="6503" actId="20577"/>
          <ac:spMkLst>
            <pc:docMk/>
            <pc:sldMk cId="3456823488" sldId="265"/>
            <ac:spMk id="2" creationId="{67AF5B4F-C4CF-4415-ACD6-2A4BF3694AA1}"/>
          </ac:spMkLst>
        </pc:spChg>
        <pc:spChg chg="mod">
          <ac:chgData name="Borgen, John" userId="f4c52e2d-499c-4140-986b-84945447e61a" providerId="ADAL" clId="{593BDC2C-1E23-490D-98E0-A95D88046D27}" dt="2021-01-27T17:09:11.858" v="6987" actId="20577"/>
          <ac:spMkLst>
            <pc:docMk/>
            <pc:sldMk cId="3456823488" sldId="265"/>
            <ac:spMk id="3" creationId="{887EB69F-8A62-4848-95C6-730FA143F7B5}"/>
          </ac:spMkLst>
        </pc:spChg>
      </pc:sldChg>
      <pc:sldChg chg="del">
        <pc:chgData name="Borgen, John" userId="f4c52e2d-499c-4140-986b-84945447e61a" providerId="ADAL" clId="{593BDC2C-1E23-490D-98E0-A95D88046D27}" dt="2021-01-25T19:20:05.009" v="5" actId="2696"/>
        <pc:sldMkLst>
          <pc:docMk/>
          <pc:sldMk cId="4294604710" sldId="265"/>
        </pc:sldMkLst>
      </pc:sldChg>
      <pc:sldChg chg="del">
        <pc:chgData name="Borgen, John" userId="f4c52e2d-499c-4140-986b-84945447e61a" providerId="ADAL" clId="{593BDC2C-1E23-490D-98E0-A95D88046D27}" dt="2021-01-25T19:20:05.009" v="5" actId="2696"/>
        <pc:sldMkLst>
          <pc:docMk/>
          <pc:sldMk cId="1048025741" sldId="266"/>
        </pc:sldMkLst>
      </pc:sldChg>
      <pc:sldChg chg="addSp delSp modSp new mod">
        <pc:chgData name="Borgen, John" userId="f4c52e2d-499c-4140-986b-84945447e61a" providerId="ADAL" clId="{593BDC2C-1E23-490D-98E0-A95D88046D27}" dt="2021-01-27T23:06:27.734" v="9738" actId="22"/>
        <pc:sldMkLst>
          <pc:docMk/>
          <pc:sldMk cId="4000108155" sldId="266"/>
        </pc:sldMkLst>
        <pc:spChg chg="add del mod">
          <ac:chgData name="Borgen, John" userId="f4c52e2d-499c-4140-986b-84945447e61a" providerId="ADAL" clId="{593BDC2C-1E23-490D-98E0-A95D88046D27}" dt="2021-01-27T23:06:23.074" v="9737" actId="478"/>
          <ac:spMkLst>
            <pc:docMk/>
            <pc:sldMk cId="4000108155" sldId="266"/>
            <ac:spMk id="2" creationId="{ED277380-732B-452C-8790-F47892CFA20A}"/>
          </ac:spMkLst>
        </pc:spChg>
        <pc:picChg chg="add">
          <ac:chgData name="Borgen, John" userId="f4c52e2d-499c-4140-986b-84945447e61a" providerId="ADAL" clId="{593BDC2C-1E23-490D-98E0-A95D88046D27}" dt="2021-01-27T23:06:27.734" v="9738" actId="22"/>
          <ac:picMkLst>
            <pc:docMk/>
            <pc:sldMk cId="4000108155" sldId="266"/>
            <ac:picMk id="4" creationId="{EA512738-CEE6-46DF-88EB-C7376415E08D}"/>
          </ac:picMkLst>
        </pc:picChg>
      </pc:sldChg>
      <pc:sldChg chg="del">
        <pc:chgData name="Borgen, John" userId="f4c52e2d-499c-4140-986b-84945447e61a" providerId="ADAL" clId="{593BDC2C-1E23-490D-98E0-A95D88046D27}" dt="2021-01-25T19:20:05.009" v="5" actId="2696"/>
        <pc:sldMkLst>
          <pc:docMk/>
          <pc:sldMk cId="81767482" sldId="267"/>
        </pc:sldMkLst>
      </pc:sldChg>
      <pc:sldChg chg="modSp add mod ord">
        <pc:chgData name="Borgen, John" userId="f4c52e2d-499c-4140-986b-84945447e61a" providerId="ADAL" clId="{593BDC2C-1E23-490D-98E0-A95D88046D27}" dt="2021-01-27T17:22:33.622" v="9479" actId="20577"/>
        <pc:sldMkLst>
          <pc:docMk/>
          <pc:sldMk cId="2817617361" sldId="267"/>
        </pc:sldMkLst>
        <pc:spChg chg="mod">
          <ac:chgData name="Borgen, John" userId="f4c52e2d-499c-4140-986b-84945447e61a" providerId="ADAL" clId="{593BDC2C-1E23-490D-98E0-A95D88046D27}" dt="2021-01-26T20:41:42.354" v="4448" actId="20577"/>
          <ac:spMkLst>
            <pc:docMk/>
            <pc:sldMk cId="2817617361" sldId="267"/>
            <ac:spMk id="2" creationId="{67AF5B4F-C4CF-4415-ACD6-2A4BF3694AA1}"/>
          </ac:spMkLst>
        </pc:spChg>
        <pc:spChg chg="mod">
          <ac:chgData name="Borgen, John" userId="f4c52e2d-499c-4140-986b-84945447e61a" providerId="ADAL" clId="{593BDC2C-1E23-490D-98E0-A95D88046D27}" dt="2021-01-27T17:22:33.622" v="9479" actId="20577"/>
          <ac:spMkLst>
            <pc:docMk/>
            <pc:sldMk cId="2817617361" sldId="267"/>
            <ac:spMk id="3" creationId="{887EB69F-8A62-4848-95C6-730FA143F7B5}"/>
          </ac:spMkLst>
        </pc:spChg>
      </pc:sldChg>
      <pc:sldChg chg="del">
        <pc:chgData name="Borgen, John" userId="f4c52e2d-499c-4140-986b-84945447e61a" providerId="ADAL" clId="{593BDC2C-1E23-490D-98E0-A95D88046D27}" dt="2021-01-25T19:20:05.009" v="5" actId="2696"/>
        <pc:sldMkLst>
          <pc:docMk/>
          <pc:sldMk cId="3904720490" sldId="268"/>
        </pc:sldMkLst>
      </pc:sldChg>
      <pc:sldChg chg="modSp add mod">
        <pc:chgData name="Borgen, John" userId="f4c52e2d-499c-4140-986b-84945447e61a" providerId="ADAL" clId="{593BDC2C-1E23-490D-98E0-A95D88046D27}" dt="2021-01-27T20:56:56.777" v="9660" actId="20577"/>
        <pc:sldMkLst>
          <pc:docMk/>
          <pc:sldMk cId="4048331199" sldId="268"/>
        </pc:sldMkLst>
        <pc:spChg chg="mod">
          <ac:chgData name="Borgen, John" userId="f4c52e2d-499c-4140-986b-84945447e61a" providerId="ADAL" clId="{593BDC2C-1E23-490D-98E0-A95D88046D27}" dt="2021-01-26T20:42:01.728" v="4463" actId="20577"/>
          <ac:spMkLst>
            <pc:docMk/>
            <pc:sldMk cId="4048331199" sldId="268"/>
            <ac:spMk id="2" creationId="{67AF5B4F-C4CF-4415-ACD6-2A4BF3694AA1}"/>
          </ac:spMkLst>
        </pc:spChg>
        <pc:spChg chg="mod">
          <ac:chgData name="Borgen, John" userId="f4c52e2d-499c-4140-986b-84945447e61a" providerId="ADAL" clId="{593BDC2C-1E23-490D-98E0-A95D88046D27}" dt="2021-01-27T20:56:56.777" v="9660" actId="20577"/>
          <ac:spMkLst>
            <pc:docMk/>
            <pc:sldMk cId="4048331199" sldId="268"/>
            <ac:spMk id="3" creationId="{887EB69F-8A62-4848-95C6-730FA143F7B5}"/>
          </ac:spMkLst>
        </pc:spChg>
      </pc:sldChg>
      <pc:sldChg chg="modSp add del mod">
        <pc:chgData name="Borgen, John" userId="f4c52e2d-499c-4140-986b-84945447e61a" providerId="ADAL" clId="{593BDC2C-1E23-490D-98E0-A95D88046D27}" dt="2021-01-27T17:19:55.369" v="9101" actId="2696"/>
        <pc:sldMkLst>
          <pc:docMk/>
          <pc:sldMk cId="1015208749" sldId="269"/>
        </pc:sldMkLst>
        <pc:spChg chg="mod">
          <ac:chgData name="Borgen, John" userId="f4c52e2d-499c-4140-986b-84945447e61a" providerId="ADAL" clId="{593BDC2C-1E23-490D-98E0-A95D88046D27}" dt="2021-01-26T20:44:07.308" v="4692" actId="20577"/>
          <ac:spMkLst>
            <pc:docMk/>
            <pc:sldMk cId="1015208749" sldId="269"/>
            <ac:spMk id="2" creationId="{67AF5B4F-C4CF-4415-ACD6-2A4BF3694AA1}"/>
          </ac:spMkLst>
        </pc:spChg>
        <pc:spChg chg="mod">
          <ac:chgData name="Borgen, John" userId="f4c52e2d-499c-4140-986b-84945447e61a" providerId="ADAL" clId="{593BDC2C-1E23-490D-98E0-A95D88046D27}" dt="2021-01-26T20:44:09.965" v="4693" actId="20577"/>
          <ac:spMkLst>
            <pc:docMk/>
            <pc:sldMk cId="1015208749" sldId="269"/>
            <ac:spMk id="3" creationId="{887EB69F-8A62-4848-95C6-730FA143F7B5}"/>
          </ac:spMkLst>
        </pc:spChg>
      </pc:sldChg>
      <pc:sldChg chg="del">
        <pc:chgData name="Borgen, John" userId="f4c52e2d-499c-4140-986b-84945447e61a" providerId="ADAL" clId="{593BDC2C-1E23-490D-98E0-A95D88046D27}" dt="2021-01-25T19:20:05.009" v="5" actId="2696"/>
        <pc:sldMkLst>
          <pc:docMk/>
          <pc:sldMk cId="2024549111" sldId="269"/>
        </pc:sldMkLst>
      </pc:sldChg>
      <pc:sldChg chg="modSp add mod ord">
        <pc:chgData name="Borgen, John" userId="f4c52e2d-499c-4140-986b-84945447e61a" providerId="ADAL" clId="{593BDC2C-1E23-490D-98E0-A95D88046D27}" dt="2021-01-27T18:43:47.598" v="9505" actId="20577"/>
        <pc:sldMkLst>
          <pc:docMk/>
          <pc:sldMk cId="169829978" sldId="270"/>
        </pc:sldMkLst>
        <pc:spChg chg="mod">
          <ac:chgData name="Borgen, John" userId="f4c52e2d-499c-4140-986b-84945447e61a" providerId="ADAL" clId="{593BDC2C-1E23-490D-98E0-A95D88046D27}" dt="2021-01-27T18:43:47.598" v="9505" actId="20577"/>
          <ac:spMkLst>
            <pc:docMk/>
            <pc:sldMk cId="169829978" sldId="270"/>
            <ac:spMk id="3" creationId="{887EB69F-8A62-4848-95C6-730FA143F7B5}"/>
          </ac:spMkLst>
        </pc:spChg>
      </pc:sldChg>
      <pc:sldChg chg="del">
        <pc:chgData name="Borgen, John" userId="f4c52e2d-499c-4140-986b-84945447e61a" providerId="ADAL" clId="{593BDC2C-1E23-490D-98E0-A95D88046D27}" dt="2021-01-25T19:20:05.009" v="5" actId="2696"/>
        <pc:sldMkLst>
          <pc:docMk/>
          <pc:sldMk cId="3365922215" sldId="270"/>
        </pc:sldMkLst>
      </pc:sldChg>
      <pc:sldChg chg="del">
        <pc:chgData name="Borgen, John" userId="f4c52e2d-499c-4140-986b-84945447e61a" providerId="ADAL" clId="{593BDC2C-1E23-490D-98E0-A95D88046D27}" dt="2021-01-25T19:20:05.009" v="5" actId="2696"/>
        <pc:sldMkLst>
          <pc:docMk/>
          <pc:sldMk cId="1976963057" sldId="271"/>
        </pc:sldMkLst>
      </pc:sldChg>
      <pc:sldChg chg="addSp delSp modSp add mod">
        <pc:chgData name="Borgen, John" userId="f4c52e2d-499c-4140-986b-84945447e61a" providerId="ADAL" clId="{593BDC2C-1E23-490D-98E0-A95D88046D27}" dt="2021-01-27T16:28:36.084" v="5500" actId="1076"/>
        <pc:sldMkLst>
          <pc:docMk/>
          <pc:sldMk cId="3946675619" sldId="271"/>
        </pc:sldMkLst>
        <pc:spChg chg="del mod">
          <ac:chgData name="Borgen, John" userId="f4c52e2d-499c-4140-986b-84945447e61a" providerId="ADAL" clId="{593BDC2C-1E23-490D-98E0-A95D88046D27}" dt="2021-01-27T16:28:09.190" v="5496" actId="478"/>
          <ac:spMkLst>
            <pc:docMk/>
            <pc:sldMk cId="3946675619" sldId="271"/>
            <ac:spMk id="2" creationId="{ED277380-732B-452C-8790-F47892CFA20A}"/>
          </ac:spMkLst>
        </pc:spChg>
        <pc:picChg chg="add mod">
          <ac:chgData name="Borgen, John" userId="f4c52e2d-499c-4140-986b-84945447e61a" providerId="ADAL" clId="{593BDC2C-1E23-490D-98E0-A95D88046D27}" dt="2021-01-27T16:28:36.084" v="5500" actId="1076"/>
          <ac:picMkLst>
            <pc:docMk/>
            <pc:sldMk cId="3946675619" sldId="271"/>
            <ac:picMk id="4" creationId="{3B06AD8D-CA1F-4E1B-B4B1-BB76241CE378}"/>
          </ac:picMkLst>
        </pc:picChg>
      </pc:sldChg>
      <pc:sldChg chg="del">
        <pc:chgData name="Borgen, John" userId="f4c52e2d-499c-4140-986b-84945447e61a" providerId="ADAL" clId="{593BDC2C-1E23-490D-98E0-A95D88046D27}" dt="2021-01-25T19:20:05.009" v="5" actId="2696"/>
        <pc:sldMkLst>
          <pc:docMk/>
          <pc:sldMk cId="146277865" sldId="272"/>
        </pc:sldMkLst>
      </pc:sldChg>
      <pc:sldChg chg="modSp add mod">
        <pc:chgData name="Borgen, John" userId="f4c52e2d-499c-4140-986b-84945447e61a" providerId="ADAL" clId="{593BDC2C-1E23-490D-98E0-A95D88046D27}" dt="2021-01-27T16:34:24.485" v="6150" actId="20577"/>
        <pc:sldMkLst>
          <pc:docMk/>
          <pc:sldMk cId="596900995" sldId="272"/>
        </pc:sldMkLst>
        <pc:spChg chg="mod">
          <ac:chgData name="Borgen, John" userId="f4c52e2d-499c-4140-986b-84945447e61a" providerId="ADAL" clId="{593BDC2C-1E23-490D-98E0-A95D88046D27}" dt="2021-01-27T16:34:24.485" v="6150" actId="20577"/>
          <ac:spMkLst>
            <pc:docMk/>
            <pc:sldMk cId="596900995" sldId="272"/>
            <ac:spMk id="3" creationId="{887EB69F-8A62-4848-95C6-730FA143F7B5}"/>
          </ac:spMkLst>
        </pc:spChg>
      </pc:sldChg>
      <pc:sldChg chg="addSp modSp new mod">
        <pc:chgData name="Borgen, John" userId="f4c52e2d-499c-4140-986b-84945447e61a" providerId="ADAL" clId="{593BDC2C-1E23-490D-98E0-A95D88046D27}" dt="2021-01-27T16:36:39.866" v="6156" actId="1076"/>
        <pc:sldMkLst>
          <pc:docMk/>
          <pc:sldMk cId="737557176" sldId="273"/>
        </pc:sldMkLst>
        <pc:picChg chg="add mod">
          <ac:chgData name="Borgen, John" userId="f4c52e2d-499c-4140-986b-84945447e61a" providerId="ADAL" clId="{593BDC2C-1E23-490D-98E0-A95D88046D27}" dt="2021-01-27T16:36:39.866" v="6156" actId="1076"/>
          <ac:picMkLst>
            <pc:docMk/>
            <pc:sldMk cId="737557176" sldId="273"/>
            <ac:picMk id="3" creationId="{DA5D6AEA-EED3-4A14-A484-13FC17D0EF0A}"/>
          </ac:picMkLst>
        </pc:picChg>
      </pc:sldChg>
      <pc:sldChg chg="del">
        <pc:chgData name="Borgen, John" userId="f4c52e2d-499c-4140-986b-84945447e61a" providerId="ADAL" clId="{593BDC2C-1E23-490D-98E0-A95D88046D27}" dt="2021-01-25T19:20:05.009" v="5" actId="2696"/>
        <pc:sldMkLst>
          <pc:docMk/>
          <pc:sldMk cId="1099773179" sldId="273"/>
        </pc:sldMkLst>
      </pc:sldChg>
      <pc:sldChg chg="del">
        <pc:chgData name="Borgen, John" userId="f4c52e2d-499c-4140-986b-84945447e61a" providerId="ADAL" clId="{593BDC2C-1E23-490D-98E0-A95D88046D27}" dt="2021-01-25T19:20:05.009" v="5" actId="2696"/>
        <pc:sldMkLst>
          <pc:docMk/>
          <pc:sldMk cId="3221681421" sldId="274"/>
        </pc:sldMkLst>
      </pc:sldChg>
      <pc:sldChg chg="modSp add mod ord">
        <pc:chgData name="Borgen, John" userId="f4c52e2d-499c-4140-986b-84945447e61a" providerId="ADAL" clId="{593BDC2C-1E23-490D-98E0-A95D88046D27}" dt="2021-01-27T17:10:28.157" v="7186" actId="114"/>
        <pc:sldMkLst>
          <pc:docMk/>
          <pc:sldMk cId="3892348267" sldId="274"/>
        </pc:sldMkLst>
        <pc:spChg chg="mod">
          <ac:chgData name="Borgen, John" userId="f4c52e2d-499c-4140-986b-84945447e61a" providerId="ADAL" clId="{593BDC2C-1E23-490D-98E0-A95D88046D27}" dt="2021-01-27T17:06:24.876" v="6646" actId="20577"/>
          <ac:spMkLst>
            <pc:docMk/>
            <pc:sldMk cId="3892348267" sldId="274"/>
            <ac:spMk id="2" creationId="{67AF5B4F-C4CF-4415-ACD6-2A4BF3694AA1}"/>
          </ac:spMkLst>
        </pc:spChg>
        <pc:spChg chg="mod">
          <ac:chgData name="Borgen, John" userId="f4c52e2d-499c-4140-986b-84945447e61a" providerId="ADAL" clId="{593BDC2C-1E23-490D-98E0-A95D88046D27}" dt="2021-01-27T17:10:28.157" v="7186" actId="114"/>
          <ac:spMkLst>
            <pc:docMk/>
            <pc:sldMk cId="3892348267" sldId="274"/>
            <ac:spMk id="3" creationId="{887EB69F-8A62-4848-95C6-730FA143F7B5}"/>
          </ac:spMkLst>
        </pc:spChg>
      </pc:sldChg>
      <pc:sldChg chg="del">
        <pc:chgData name="Borgen, John" userId="f4c52e2d-499c-4140-986b-84945447e61a" providerId="ADAL" clId="{593BDC2C-1E23-490D-98E0-A95D88046D27}" dt="2021-01-25T19:20:05.009" v="5" actId="2696"/>
        <pc:sldMkLst>
          <pc:docMk/>
          <pc:sldMk cId="114523109" sldId="275"/>
        </pc:sldMkLst>
      </pc:sldChg>
      <pc:sldChg chg="addSp modSp new mod">
        <pc:chgData name="Borgen, John" userId="f4c52e2d-499c-4140-986b-84945447e61a" providerId="ADAL" clId="{593BDC2C-1E23-490D-98E0-A95D88046D27}" dt="2021-01-27T16:53:59.836" v="6356" actId="1076"/>
        <pc:sldMkLst>
          <pc:docMk/>
          <pc:sldMk cId="4218857466" sldId="275"/>
        </pc:sldMkLst>
        <pc:picChg chg="add mod">
          <ac:chgData name="Borgen, John" userId="f4c52e2d-499c-4140-986b-84945447e61a" providerId="ADAL" clId="{593BDC2C-1E23-490D-98E0-A95D88046D27}" dt="2021-01-27T16:53:59.836" v="6356" actId="1076"/>
          <ac:picMkLst>
            <pc:docMk/>
            <pc:sldMk cId="4218857466" sldId="275"/>
            <ac:picMk id="3" creationId="{6D7CD556-9169-4935-8601-41720660D6DA}"/>
          </ac:picMkLst>
        </pc:picChg>
      </pc:sldChg>
      <pc:sldChg chg="del">
        <pc:chgData name="Borgen, John" userId="f4c52e2d-499c-4140-986b-84945447e61a" providerId="ADAL" clId="{593BDC2C-1E23-490D-98E0-A95D88046D27}" dt="2021-01-25T19:20:05.009" v="5" actId="2696"/>
        <pc:sldMkLst>
          <pc:docMk/>
          <pc:sldMk cId="925896371" sldId="276"/>
        </pc:sldMkLst>
      </pc:sldChg>
      <pc:sldChg chg="addSp delSp modSp new mod">
        <pc:chgData name="Borgen, John" userId="f4c52e2d-499c-4140-986b-84945447e61a" providerId="ADAL" clId="{593BDC2C-1E23-490D-98E0-A95D88046D27}" dt="2021-01-27T17:01:58.191" v="6371" actId="931"/>
        <pc:sldMkLst>
          <pc:docMk/>
          <pc:sldMk cId="3013669074" sldId="276"/>
        </pc:sldMkLst>
        <pc:picChg chg="add del mod">
          <ac:chgData name="Borgen, John" userId="f4c52e2d-499c-4140-986b-84945447e61a" providerId="ADAL" clId="{593BDC2C-1E23-490D-98E0-A95D88046D27}" dt="2021-01-27T16:56:15.383" v="6362" actId="478"/>
          <ac:picMkLst>
            <pc:docMk/>
            <pc:sldMk cId="3013669074" sldId="276"/>
            <ac:picMk id="3" creationId="{EFF8E42E-B983-481A-A311-010148644A63}"/>
          </ac:picMkLst>
        </pc:picChg>
        <pc:picChg chg="add mod">
          <ac:chgData name="Borgen, John" userId="f4c52e2d-499c-4140-986b-84945447e61a" providerId="ADAL" clId="{593BDC2C-1E23-490D-98E0-A95D88046D27}" dt="2021-01-27T16:57:04.708" v="6366" actId="1076"/>
          <ac:picMkLst>
            <pc:docMk/>
            <pc:sldMk cId="3013669074" sldId="276"/>
            <ac:picMk id="5" creationId="{4D60FB9E-6960-4E2A-B532-2C27B8ADE851}"/>
          </ac:picMkLst>
        </pc:picChg>
        <pc:picChg chg="add del mod">
          <ac:chgData name="Borgen, John" userId="f4c52e2d-499c-4140-986b-84945447e61a" providerId="ADAL" clId="{593BDC2C-1E23-490D-98E0-A95D88046D27}" dt="2021-01-27T17:01:58.191" v="6371" actId="931"/>
          <ac:picMkLst>
            <pc:docMk/>
            <pc:sldMk cId="3013669074" sldId="276"/>
            <ac:picMk id="7" creationId="{9AE19410-5269-4ACE-8460-7DE89C9C83CB}"/>
          </ac:picMkLst>
        </pc:picChg>
      </pc:sldChg>
      <pc:sldChg chg="addSp modSp new mod">
        <pc:chgData name="Borgen, John" userId="f4c52e2d-499c-4140-986b-84945447e61a" providerId="ADAL" clId="{593BDC2C-1E23-490D-98E0-A95D88046D27}" dt="2021-01-27T17:02:10.846" v="6376" actId="1076"/>
        <pc:sldMkLst>
          <pc:docMk/>
          <pc:sldMk cId="2168407761" sldId="277"/>
        </pc:sldMkLst>
        <pc:picChg chg="add mod">
          <ac:chgData name="Borgen, John" userId="f4c52e2d-499c-4140-986b-84945447e61a" providerId="ADAL" clId="{593BDC2C-1E23-490D-98E0-A95D88046D27}" dt="2021-01-27T17:02:10.846" v="6376" actId="1076"/>
          <ac:picMkLst>
            <pc:docMk/>
            <pc:sldMk cId="2168407761" sldId="277"/>
            <ac:picMk id="3" creationId="{BEFC4DA4-50FD-4CF7-91AE-6F33EA61DFAC}"/>
          </ac:picMkLst>
        </pc:picChg>
      </pc:sldChg>
      <pc:sldChg chg="del">
        <pc:chgData name="Borgen, John" userId="f4c52e2d-499c-4140-986b-84945447e61a" providerId="ADAL" clId="{593BDC2C-1E23-490D-98E0-A95D88046D27}" dt="2021-01-25T19:20:05.009" v="5" actId="2696"/>
        <pc:sldMkLst>
          <pc:docMk/>
          <pc:sldMk cId="2622752134" sldId="277"/>
        </pc:sldMkLst>
      </pc:sldChg>
      <pc:sldChg chg="modSp add mod">
        <pc:chgData name="Borgen, John" userId="f4c52e2d-499c-4140-986b-84945447e61a" providerId="ADAL" clId="{593BDC2C-1E23-490D-98E0-A95D88046D27}" dt="2021-01-27T17:13:49.317" v="7824" actId="27636"/>
        <pc:sldMkLst>
          <pc:docMk/>
          <pc:sldMk cId="84963905" sldId="278"/>
        </pc:sldMkLst>
        <pc:spChg chg="mod">
          <ac:chgData name="Borgen, John" userId="f4c52e2d-499c-4140-986b-84945447e61a" providerId="ADAL" clId="{593BDC2C-1E23-490D-98E0-A95D88046D27}" dt="2021-01-27T17:13:42.967" v="7821" actId="20577"/>
          <ac:spMkLst>
            <pc:docMk/>
            <pc:sldMk cId="84963905" sldId="278"/>
            <ac:spMk id="2" creationId="{67AF5B4F-C4CF-4415-ACD6-2A4BF3694AA1}"/>
          </ac:spMkLst>
        </pc:spChg>
        <pc:spChg chg="mod">
          <ac:chgData name="Borgen, John" userId="f4c52e2d-499c-4140-986b-84945447e61a" providerId="ADAL" clId="{593BDC2C-1E23-490D-98E0-A95D88046D27}" dt="2021-01-27T17:13:49.317" v="7824" actId="27636"/>
          <ac:spMkLst>
            <pc:docMk/>
            <pc:sldMk cId="84963905" sldId="278"/>
            <ac:spMk id="3" creationId="{887EB69F-8A62-4848-95C6-730FA143F7B5}"/>
          </ac:spMkLst>
        </pc:spChg>
      </pc:sldChg>
      <pc:sldChg chg="del">
        <pc:chgData name="Borgen, John" userId="f4c52e2d-499c-4140-986b-84945447e61a" providerId="ADAL" clId="{593BDC2C-1E23-490D-98E0-A95D88046D27}" dt="2021-01-25T19:20:05.009" v="5" actId="2696"/>
        <pc:sldMkLst>
          <pc:docMk/>
          <pc:sldMk cId="3967613936" sldId="278"/>
        </pc:sldMkLst>
      </pc:sldChg>
      <pc:sldChg chg="modSp add mod">
        <pc:chgData name="Borgen, John" userId="f4c52e2d-499c-4140-986b-84945447e61a" providerId="ADAL" clId="{593BDC2C-1E23-490D-98E0-A95D88046D27}" dt="2021-01-27T17:15:43.190" v="8417" actId="27636"/>
        <pc:sldMkLst>
          <pc:docMk/>
          <pc:sldMk cId="1926015419" sldId="279"/>
        </pc:sldMkLst>
        <pc:spChg chg="mod">
          <ac:chgData name="Borgen, John" userId="f4c52e2d-499c-4140-986b-84945447e61a" providerId="ADAL" clId="{593BDC2C-1E23-490D-98E0-A95D88046D27}" dt="2021-01-27T17:15:43.190" v="8417" actId="27636"/>
          <ac:spMkLst>
            <pc:docMk/>
            <pc:sldMk cId="1926015419" sldId="279"/>
            <ac:spMk id="3" creationId="{887EB69F-8A62-4848-95C6-730FA143F7B5}"/>
          </ac:spMkLst>
        </pc:spChg>
      </pc:sldChg>
      <pc:sldChg chg="modSp add mod">
        <pc:chgData name="Borgen, John" userId="f4c52e2d-499c-4140-986b-84945447e61a" providerId="ADAL" clId="{593BDC2C-1E23-490D-98E0-A95D88046D27}" dt="2021-01-27T17:17:03.233" v="8768" actId="20577"/>
        <pc:sldMkLst>
          <pc:docMk/>
          <pc:sldMk cId="1733778182" sldId="280"/>
        </pc:sldMkLst>
        <pc:spChg chg="mod">
          <ac:chgData name="Borgen, John" userId="f4c52e2d-499c-4140-986b-84945447e61a" providerId="ADAL" clId="{593BDC2C-1E23-490D-98E0-A95D88046D27}" dt="2021-01-27T17:17:03.233" v="8768" actId="20577"/>
          <ac:spMkLst>
            <pc:docMk/>
            <pc:sldMk cId="1733778182" sldId="280"/>
            <ac:spMk id="3" creationId="{887EB69F-8A62-4848-95C6-730FA143F7B5}"/>
          </ac:spMkLst>
        </pc:spChg>
      </pc:sldChg>
      <pc:sldChg chg="addSp modSp new mod">
        <pc:chgData name="Borgen, John" userId="f4c52e2d-499c-4140-986b-84945447e61a" providerId="ADAL" clId="{593BDC2C-1E23-490D-98E0-A95D88046D27}" dt="2021-01-27T20:55:23.582" v="9585" actId="1076"/>
        <pc:sldMkLst>
          <pc:docMk/>
          <pc:sldMk cId="446262899" sldId="281"/>
        </pc:sldMkLst>
        <pc:picChg chg="add mod">
          <ac:chgData name="Borgen, John" userId="f4c52e2d-499c-4140-986b-84945447e61a" providerId="ADAL" clId="{593BDC2C-1E23-490D-98E0-A95D88046D27}" dt="2021-01-27T20:55:23.582" v="9585" actId="1076"/>
          <ac:picMkLst>
            <pc:docMk/>
            <pc:sldMk cId="446262899" sldId="281"/>
            <ac:picMk id="3" creationId="{5B4DCA36-4345-4D38-A7B2-E4F6BF6D2BE1}"/>
          </ac:picMkLst>
        </pc:picChg>
      </pc:sldChg>
      <pc:sldChg chg="add del">
        <pc:chgData name="Borgen, John" userId="f4c52e2d-499c-4140-986b-84945447e61a" providerId="ADAL" clId="{593BDC2C-1E23-490D-98E0-A95D88046D27}" dt="2021-01-27T17:19:55.369" v="9101" actId="2696"/>
        <pc:sldMkLst>
          <pc:docMk/>
          <pc:sldMk cId="2409728035" sldId="281"/>
        </pc:sldMkLst>
      </pc:sldChg>
      <pc:sldChg chg="addSp modSp new mod">
        <pc:chgData name="Borgen, John" userId="f4c52e2d-499c-4140-986b-84945447e61a" providerId="ADAL" clId="{593BDC2C-1E23-490D-98E0-A95D88046D27}" dt="2021-01-27T21:07:54.102" v="9667" actId="1076"/>
        <pc:sldMkLst>
          <pc:docMk/>
          <pc:sldMk cId="433971095" sldId="282"/>
        </pc:sldMkLst>
        <pc:picChg chg="add mod">
          <ac:chgData name="Borgen, John" userId="f4c52e2d-499c-4140-986b-84945447e61a" providerId="ADAL" clId="{593BDC2C-1E23-490D-98E0-A95D88046D27}" dt="2021-01-27T21:07:54.102" v="9667" actId="1076"/>
          <ac:picMkLst>
            <pc:docMk/>
            <pc:sldMk cId="433971095" sldId="282"/>
            <ac:picMk id="3" creationId="{D0D487CE-B888-4B71-BA44-F5E2CC5BC140}"/>
          </ac:picMkLst>
        </pc:picChg>
      </pc:sldChg>
      <pc:sldChg chg="add del">
        <pc:chgData name="Borgen, John" userId="f4c52e2d-499c-4140-986b-84945447e61a" providerId="ADAL" clId="{593BDC2C-1E23-490D-98E0-A95D88046D27}" dt="2021-01-27T17:19:55.369" v="9101" actId="2696"/>
        <pc:sldMkLst>
          <pc:docMk/>
          <pc:sldMk cId="1980533404" sldId="282"/>
        </pc:sldMkLst>
      </pc:sldChg>
    </pc:docChg>
  </pc:docChgLst>
  <pc:docChgLst>
    <pc:chgData name="Borgen, John" userId="f4c52e2d-499c-4140-986b-84945447e61a" providerId="ADAL" clId="{7FEE8F90-C378-4CFD-B913-669877109C97}"/>
    <pc:docChg chg="undo custSel addSld delSld modSld sldOrd">
      <pc:chgData name="Borgen, John" userId="f4c52e2d-499c-4140-986b-84945447e61a" providerId="ADAL" clId="{7FEE8F90-C378-4CFD-B913-669877109C97}" dt="2021-02-10T22:38:28.963" v="10027" actId="20577"/>
      <pc:docMkLst>
        <pc:docMk/>
      </pc:docMkLst>
      <pc:sldChg chg="modSp">
        <pc:chgData name="Borgen, John" userId="f4c52e2d-499c-4140-986b-84945447e61a" providerId="ADAL" clId="{7FEE8F90-C378-4CFD-B913-669877109C97}" dt="2021-02-04T18:28:12.973" v="2" actId="20577"/>
        <pc:sldMkLst>
          <pc:docMk/>
          <pc:sldMk cId="112694524" sldId="256"/>
        </pc:sldMkLst>
        <pc:spChg chg="mod">
          <ac:chgData name="Borgen, John" userId="f4c52e2d-499c-4140-986b-84945447e61a" providerId="ADAL" clId="{7FEE8F90-C378-4CFD-B913-669877109C97}" dt="2021-02-04T18:28:12.973" v="2" actId="20577"/>
          <ac:spMkLst>
            <pc:docMk/>
            <pc:sldMk cId="112694524" sldId="256"/>
            <ac:spMk id="6" creationId="{00000000-0000-0000-0000-000000000000}"/>
          </ac:spMkLst>
        </pc:spChg>
      </pc:sldChg>
      <pc:sldChg chg="modSp">
        <pc:chgData name="Borgen, John" userId="f4c52e2d-499c-4140-986b-84945447e61a" providerId="ADAL" clId="{7FEE8F90-C378-4CFD-B913-669877109C97}" dt="2021-02-10T22:21:07.250" v="9889" actId="6549"/>
        <pc:sldMkLst>
          <pc:docMk/>
          <pc:sldMk cId="105178839" sldId="257"/>
        </pc:sldMkLst>
        <pc:spChg chg="mod">
          <ac:chgData name="Borgen, John" userId="f4c52e2d-499c-4140-986b-84945447e61a" providerId="ADAL" clId="{7FEE8F90-C378-4CFD-B913-669877109C97}" dt="2021-02-10T22:21:07.250" v="9889" actId="6549"/>
          <ac:spMkLst>
            <pc:docMk/>
            <pc:sldMk cId="105178839" sldId="257"/>
            <ac:spMk id="3" creationId="{887EB69F-8A62-4848-95C6-730FA143F7B5}"/>
          </ac:spMkLst>
        </pc:spChg>
      </pc:sldChg>
      <pc:sldChg chg="modSp">
        <pc:chgData name="Borgen, John" userId="f4c52e2d-499c-4140-986b-84945447e61a" providerId="ADAL" clId="{7FEE8F90-C378-4CFD-B913-669877109C97}" dt="2021-02-10T21:56:55.857" v="9552" actId="20577"/>
        <pc:sldMkLst>
          <pc:docMk/>
          <pc:sldMk cId="233979957" sldId="258"/>
        </pc:sldMkLst>
        <pc:spChg chg="mod">
          <ac:chgData name="Borgen, John" userId="f4c52e2d-499c-4140-986b-84945447e61a" providerId="ADAL" clId="{7FEE8F90-C378-4CFD-B913-669877109C97}" dt="2021-02-10T21:56:55.857" v="9552" actId="20577"/>
          <ac:spMkLst>
            <pc:docMk/>
            <pc:sldMk cId="233979957" sldId="258"/>
            <ac:spMk id="3" creationId="{887EB69F-8A62-4848-95C6-730FA143F7B5}"/>
          </ac:spMkLst>
        </pc:spChg>
      </pc:sldChg>
      <pc:sldChg chg="modSp del">
        <pc:chgData name="Borgen, John" userId="f4c52e2d-499c-4140-986b-84945447e61a" providerId="ADAL" clId="{7FEE8F90-C378-4CFD-B913-669877109C97}" dt="2021-02-05T18:30:32.697" v="341" actId="2696"/>
        <pc:sldMkLst>
          <pc:docMk/>
          <pc:sldMk cId="1906568060" sldId="259"/>
        </pc:sldMkLst>
        <pc:spChg chg="mod">
          <ac:chgData name="Borgen, John" userId="f4c52e2d-499c-4140-986b-84945447e61a" providerId="ADAL" clId="{7FEE8F90-C378-4CFD-B913-669877109C97}" dt="2021-02-04T18:29:51.651" v="229" actId="20577"/>
          <ac:spMkLst>
            <pc:docMk/>
            <pc:sldMk cId="1906568060" sldId="259"/>
            <ac:spMk id="2" creationId="{67AF5B4F-C4CF-4415-ACD6-2A4BF3694AA1}"/>
          </ac:spMkLst>
        </pc:spChg>
        <pc:spChg chg="mod">
          <ac:chgData name="Borgen, John" userId="f4c52e2d-499c-4140-986b-84945447e61a" providerId="ADAL" clId="{7FEE8F90-C378-4CFD-B913-669877109C97}" dt="2021-02-05T18:30:23.547" v="339" actId="27636"/>
          <ac:spMkLst>
            <pc:docMk/>
            <pc:sldMk cId="1906568060" sldId="259"/>
            <ac:spMk id="3" creationId="{887EB69F-8A62-4848-95C6-730FA143F7B5}"/>
          </ac:spMkLst>
        </pc:spChg>
      </pc:sldChg>
      <pc:sldChg chg="modSp add">
        <pc:chgData name="Borgen, John" userId="f4c52e2d-499c-4140-986b-84945447e61a" providerId="ADAL" clId="{7FEE8F90-C378-4CFD-B913-669877109C97}" dt="2021-02-10T21:55:12.034" v="9381" actId="20577"/>
        <pc:sldMkLst>
          <pc:docMk/>
          <pc:sldMk cId="847959582" sldId="260"/>
        </pc:sldMkLst>
        <pc:spChg chg="mod">
          <ac:chgData name="Borgen, John" userId="f4c52e2d-499c-4140-986b-84945447e61a" providerId="ADAL" clId="{7FEE8F90-C378-4CFD-B913-669877109C97}" dt="2021-02-09T20:05:41.518" v="376" actId="20577"/>
          <ac:spMkLst>
            <pc:docMk/>
            <pc:sldMk cId="847959582" sldId="260"/>
            <ac:spMk id="2" creationId="{67AF5B4F-C4CF-4415-ACD6-2A4BF3694AA1}"/>
          </ac:spMkLst>
        </pc:spChg>
        <pc:spChg chg="mod">
          <ac:chgData name="Borgen, John" userId="f4c52e2d-499c-4140-986b-84945447e61a" providerId="ADAL" clId="{7FEE8F90-C378-4CFD-B913-669877109C97}" dt="2021-02-10T21:55:12.034" v="9381" actId="20577"/>
          <ac:spMkLst>
            <pc:docMk/>
            <pc:sldMk cId="847959582" sldId="260"/>
            <ac:spMk id="3" creationId="{887EB69F-8A62-4848-95C6-730FA143F7B5}"/>
          </ac:spMkLst>
        </pc:spChg>
      </pc:sldChg>
      <pc:sldChg chg="del">
        <pc:chgData name="Borgen, John" userId="f4c52e2d-499c-4140-986b-84945447e61a" providerId="ADAL" clId="{7FEE8F90-C378-4CFD-B913-669877109C97}" dt="2021-02-04T18:30:15.713" v="231" actId="2696"/>
        <pc:sldMkLst>
          <pc:docMk/>
          <pc:sldMk cId="3309333088" sldId="260"/>
        </pc:sldMkLst>
      </pc:sldChg>
      <pc:sldChg chg="modSp add del">
        <pc:chgData name="Borgen, John" userId="f4c52e2d-499c-4140-986b-84945447e61a" providerId="ADAL" clId="{7FEE8F90-C378-4CFD-B913-669877109C97}" dt="2021-02-09T22:55:27.016" v="8084" actId="2696"/>
        <pc:sldMkLst>
          <pc:docMk/>
          <pc:sldMk cId="2065726976" sldId="261"/>
        </pc:sldMkLst>
        <pc:spChg chg="mod">
          <ac:chgData name="Borgen, John" userId="f4c52e2d-499c-4140-986b-84945447e61a" providerId="ADAL" clId="{7FEE8F90-C378-4CFD-B913-669877109C97}" dt="2021-02-05T16:40:01.171" v="317" actId="20577"/>
          <ac:spMkLst>
            <pc:docMk/>
            <pc:sldMk cId="2065726976" sldId="261"/>
            <ac:spMk id="2" creationId="{67AF5B4F-C4CF-4415-ACD6-2A4BF3694AA1}"/>
          </ac:spMkLst>
        </pc:spChg>
        <pc:spChg chg="mod">
          <ac:chgData name="Borgen, John" userId="f4c52e2d-499c-4140-986b-84945447e61a" providerId="ADAL" clId="{7FEE8F90-C378-4CFD-B913-669877109C97}" dt="2021-02-05T16:41:11.859" v="336" actId="20577"/>
          <ac:spMkLst>
            <pc:docMk/>
            <pc:sldMk cId="2065726976" sldId="261"/>
            <ac:spMk id="3" creationId="{887EB69F-8A62-4848-95C6-730FA143F7B5}"/>
          </ac:spMkLst>
        </pc:spChg>
      </pc:sldChg>
      <pc:sldChg chg="del">
        <pc:chgData name="Borgen, John" userId="f4c52e2d-499c-4140-986b-84945447e61a" providerId="ADAL" clId="{7FEE8F90-C378-4CFD-B913-669877109C97}" dt="2021-02-04T18:30:15.713" v="232" actId="2696"/>
        <pc:sldMkLst>
          <pc:docMk/>
          <pc:sldMk cId="2729175496" sldId="261"/>
        </pc:sldMkLst>
      </pc:sldChg>
      <pc:sldChg chg="del">
        <pc:chgData name="Borgen, John" userId="f4c52e2d-499c-4140-986b-84945447e61a" providerId="ADAL" clId="{7FEE8F90-C378-4CFD-B913-669877109C97}" dt="2021-02-04T18:30:15.725" v="233" actId="2696"/>
        <pc:sldMkLst>
          <pc:docMk/>
          <pc:sldMk cId="1392343490" sldId="262"/>
        </pc:sldMkLst>
      </pc:sldChg>
      <pc:sldChg chg="modSp add">
        <pc:chgData name="Borgen, John" userId="f4c52e2d-499c-4140-986b-84945447e61a" providerId="ADAL" clId="{7FEE8F90-C378-4CFD-B913-669877109C97}" dt="2021-02-05T18:30:45.179" v="343" actId="27636"/>
        <pc:sldMkLst>
          <pc:docMk/>
          <pc:sldMk cId="2633882199" sldId="262"/>
        </pc:sldMkLst>
        <pc:spChg chg="mod">
          <ac:chgData name="Borgen, John" userId="f4c52e2d-499c-4140-986b-84945447e61a" providerId="ADAL" clId="{7FEE8F90-C378-4CFD-B913-669877109C97}" dt="2021-02-05T18:30:45.179" v="343" actId="27636"/>
          <ac:spMkLst>
            <pc:docMk/>
            <pc:sldMk cId="2633882199" sldId="262"/>
            <ac:spMk id="3" creationId="{887EB69F-8A62-4848-95C6-730FA143F7B5}"/>
          </ac:spMkLst>
        </pc:spChg>
      </pc:sldChg>
      <pc:sldChg chg="del">
        <pc:chgData name="Borgen, John" userId="f4c52e2d-499c-4140-986b-84945447e61a" providerId="ADAL" clId="{7FEE8F90-C378-4CFD-B913-669877109C97}" dt="2021-02-04T18:30:15.725" v="234" actId="2696"/>
        <pc:sldMkLst>
          <pc:docMk/>
          <pc:sldMk cId="373011750" sldId="263"/>
        </pc:sldMkLst>
      </pc:sldChg>
      <pc:sldChg chg="modSp add">
        <pc:chgData name="Borgen, John" userId="f4c52e2d-499c-4140-986b-84945447e61a" providerId="ADAL" clId="{7FEE8F90-C378-4CFD-B913-669877109C97}" dt="2021-02-05T18:30:48.374" v="345" actId="27636"/>
        <pc:sldMkLst>
          <pc:docMk/>
          <pc:sldMk cId="1078174179" sldId="263"/>
        </pc:sldMkLst>
        <pc:spChg chg="mod">
          <ac:chgData name="Borgen, John" userId="f4c52e2d-499c-4140-986b-84945447e61a" providerId="ADAL" clId="{7FEE8F90-C378-4CFD-B913-669877109C97}" dt="2021-02-05T18:30:48.374" v="345" actId="27636"/>
          <ac:spMkLst>
            <pc:docMk/>
            <pc:sldMk cId="1078174179" sldId="263"/>
            <ac:spMk id="3" creationId="{887EB69F-8A62-4848-95C6-730FA143F7B5}"/>
          </ac:spMkLst>
        </pc:spChg>
      </pc:sldChg>
      <pc:sldChg chg="del">
        <pc:chgData name="Borgen, John" userId="f4c52e2d-499c-4140-986b-84945447e61a" providerId="ADAL" clId="{7FEE8F90-C378-4CFD-B913-669877109C97}" dt="2021-02-04T18:30:15.725" v="235" actId="2696"/>
        <pc:sldMkLst>
          <pc:docMk/>
          <pc:sldMk cId="174942824" sldId="264"/>
        </pc:sldMkLst>
      </pc:sldChg>
      <pc:sldChg chg="del">
        <pc:chgData name="Borgen, John" userId="f4c52e2d-499c-4140-986b-84945447e61a" providerId="ADAL" clId="{7FEE8F90-C378-4CFD-B913-669877109C97}" dt="2021-02-04T18:30:15.818" v="250" actId="2696"/>
        <pc:sldMkLst>
          <pc:docMk/>
          <pc:sldMk cId="1680264463" sldId="265"/>
        </pc:sldMkLst>
      </pc:sldChg>
      <pc:sldChg chg="modSp">
        <pc:chgData name="Borgen, John" userId="f4c52e2d-499c-4140-986b-84945447e61a" providerId="ADAL" clId="{7FEE8F90-C378-4CFD-B913-669877109C97}" dt="2021-02-10T22:21:40.311" v="9964" actId="5793"/>
        <pc:sldMkLst>
          <pc:docMk/>
          <pc:sldMk cId="2752392971" sldId="265"/>
        </pc:sldMkLst>
        <pc:spChg chg="mod">
          <ac:chgData name="Borgen, John" userId="f4c52e2d-499c-4140-986b-84945447e61a" providerId="ADAL" clId="{7FEE8F90-C378-4CFD-B913-669877109C97}" dt="2021-02-10T22:21:40.311" v="9964" actId="5793"/>
          <ac:spMkLst>
            <pc:docMk/>
            <pc:sldMk cId="2752392971" sldId="265"/>
            <ac:spMk id="3" creationId="{887EB69F-8A62-4848-95C6-730FA143F7B5}"/>
          </ac:spMkLst>
        </pc:spChg>
      </pc:sldChg>
      <pc:sldChg chg="del">
        <pc:chgData name="Borgen, John" userId="f4c52e2d-499c-4140-986b-84945447e61a" providerId="ADAL" clId="{7FEE8F90-C378-4CFD-B913-669877109C97}" dt="2021-02-04T18:30:15.725" v="236" actId="2696"/>
        <pc:sldMkLst>
          <pc:docMk/>
          <pc:sldMk cId="824904135" sldId="266"/>
        </pc:sldMkLst>
      </pc:sldChg>
      <pc:sldChg chg="modSp add">
        <pc:chgData name="Borgen, John" userId="f4c52e2d-499c-4140-986b-84945447e61a" providerId="ADAL" clId="{7FEE8F90-C378-4CFD-B913-669877109C97}" dt="2021-02-09T20:14:23.988" v="1326" actId="20577"/>
        <pc:sldMkLst>
          <pc:docMk/>
          <pc:sldMk cId="826846420" sldId="266"/>
        </pc:sldMkLst>
        <pc:spChg chg="mod">
          <ac:chgData name="Borgen, John" userId="f4c52e2d-499c-4140-986b-84945447e61a" providerId="ADAL" clId="{7FEE8F90-C378-4CFD-B913-669877109C97}" dt="2021-02-09T20:11:31.174" v="821" actId="20577"/>
          <ac:spMkLst>
            <pc:docMk/>
            <pc:sldMk cId="826846420" sldId="266"/>
            <ac:spMk id="2" creationId="{67AF5B4F-C4CF-4415-ACD6-2A4BF3694AA1}"/>
          </ac:spMkLst>
        </pc:spChg>
        <pc:spChg chg="mod">
          <ac:chgData name="Borgen, John" userId="f4c52e2d-499c-4140-986b-84945447e61a" providerId="ADAL" clId="{7FEE8F90-C378-4CFD-B913-669877109C97}" dt="2021-02-09T20:14:23.988" v="1326" actId="20577"/>
          <ac:spMkLst>
            <pc:docMk/>
            <pc:sldMk cId="826846420" sldId="266"/>
            <ac:spMk id="3" creationId="{887EB69F-8A62-4848-95C6-730FA143F7B5}"/>
          </ac:spMkLst>
        </pc:spChg>
      </pc:sldChg>
      <pc:sldChg chg="del">
        <pc:chgData name="Borgen, John" userId="f4c52e2d-499c-4140-986b-84945447e61a" providerId="ADAL" clId="{7FEE8F90-C378-4CFD-B913-669877109C97}" dt="2021-02-04T18:30:15.771" v="245" actId="2696"/>
        <pc:sldMkLst>
          <pc:docMk/>
          <pc:sldMk cId="3599578231" sldId="267"/>
        </pc:sldMkLst>
      </pc:sldChg>
      <pc:sldChg chg="modSp add">
        <pc:chgData name="Borgen, John" userId="f4c52e2d-499c-4140-986b-84945447e61a" providerId="ADAL" clId="{7FEE8F90-C378-4CFD-B913-669877109C97}" dt="2021-02-09T22:09:06.521" v="4902" actId="20577"/>
        <pc:sldMkLst>
          <pc:docMk/>
          <pc:sldMk cId="3713639605" sldId="267"/>
        </pc:sldMkLst>
        <pc:spChg chg="mod">
          <ac:chgData name="Borgen, John" userId="f4c52e2d-499c-4140-986b-84945447e61a" providerId="ADAL" clId="{7FEE8F90-C378-4CFD-B913-669877109C97}" dt="2021-02-09T22:09:06.521" v="4902" actId="20577"/>
          <ac:spMkLst>
            <pc:docMk/>
            <pc:sldMk cId="3713639605" sldId="267"/>
            <ac:spMk id="2" creationId="{67AF5B4F-C4CF-4415-ACD6-2A4BF3694AA1}"/>
          </ac:spMkLst>
        </pc:spChg>
        <pc:spChg chg="mod">
          <ac:chgData name="Borgen, John" userId="f4c52e2d-499c-4140-986b-84945447e61a" providerId="ADAL" clId="{7FEE8F90-C378-4CFD-B913-669877109C97}" dt="2021-02-09T20:38:26.235" v="3249" actId="27636"/>
          <ac:spMkLst>
            <pc:docMk/>
            <pc:sldMk cId="3713639605" sldId="267"/>
            <ac:spMk id="3" creationId="{887EB69F-8A62-4848-95C6-730FA143F7B5}"/>
          </ac:spMkLst>
        </pc:spChg>
      </pc:sldChg>
      <pc:sldChg chg="modSp add">
        <pc:chgData name="Borgen, John" userId="f4c52e2d-499c-4140-986b-84945447e61a" providerId="ADAL" clId="{7FEE8F90-C378-4CFD-B913-669877109C97}" dt="2021-02-09T22:48:15.891" v="7233" actId="20577"/>
        <pc:sldMkLst>
          <pc:docMk/>
          <pc:sldMk cId="2887819817" sldId="268"/>
        </pc:sldMkLst>
        <pc:spChg chg="mod">
          <ac:chgData name="Borgen, John" userId="f4c52e2d-499c-4140-986b-84945447e61a" providerId="ADAL" clId="{7FEE8F90-C378-4CFD-B913-669877109C97}" dt="2021-02-09T22:46:42.149" v="6959" actId="20577"/>
          <ac:spMkLst>
            <pc:docMk/>
            <pc:sldMk cId="2887819817" sldId="268"/>
            <ac:spMk id="2" creationId="{67AF5B4F-C4CF-4415-ACD6-2A4BF3694AA1}"/>
          </ac:spMkLst>
        </pc:spChg>
        <pc:spChg chg="mod">
          <ac:chgData name="Borgen, John" userId="f4c52e2d-499c-4140-986b-84945447e61a" providerId="ADAL" clId="{7FEE8F90-C378-4CFD-B913-669877109C97}" dt="2021-02-09T22:48:15.891" v="7233" actId="20577"/>
          <ac:spMkLst>
            <pc:docMk/>
            <pc:sldMk cId="2887819817" sldId="268"/>
            <ac:spMk id="3" creationId="{887EB69F-8A62-4848-95C6-730FA143F7B5}"/>
          </ac:spMkLst>
        </pc:spChg>
      </pc:sldChg>
      <pc:sldChg chg="del">
        <pc:chgData name="Borgen, John" userId="f4c52e2d-499c-4140-986b-84945447e61a" providerId="ADAL" clId="{7FEE8F90-C378-4CFD-B913-669877109C97}" dt="2021-02-04T18:30:15.771" v="244" actId="2696"/>
        <pc:sldMkLst>
          <pc:docMk/>
          <pc:sldMk cId="462448737" sldId="269"/>
        </pc:sldMkLst>
      </pc:sldChg>
      <pc:sldChg chg="modSp add">
        <pc:chgData name="Borgen, John" userId="f4c52e2d-499c-4140-986b-84945447e61a" providerId="ADAL" clId="{7FEE8F90-C378-4CFD-B913-669877109C97}" dt="2021-02-10T22:25:39.267" v="9966" actId="313"/>
        <pc:sldMkLst>
          <pc:docMk/>
          <pc:sldMk cId="2119294332" sldId="269"/>
        </pc:sldMkLst>
        <pc:spChg chg="mod">
          <ac:chgData name="Borgen, John" userId="f4c52e2d-499c-4140-986b-84945447e61a" providerId="ADAL" clId="{7FEE8F90-C378-4CFD-B913-669877109C97}" dt="2021-02-09T20:07:48.229" v="416" actId="20577"/>
          <ac:spMkLst>
            <pc:docMk/>
            <pc:sldMk cId="2119294332" sldId="269"/>
            <ac:spMk id="2" creationId="{67AF5B4F-C4CF-4415-ACD6-2A4BF3694AA1}"/>
          </ac:spMkLst>
        </pc:spChg>
        <pc:spChg chg="mod">
          <ac:chgData name="Borgen, John" userId="f4c52e2d-499c-4140-986b-84945447e61a" providerId="ADAL" clId="{7FEE8F90-C378-4CFD-B913-669877109C97}" dt="2021-02-10T22:25:39.267" v="9966" actId="313"/>
          <ac:spMkLst>
            <pc:docMk/>
            <pc:sldMk cId="2119294332" sldId="269"/>
            <ac:spMk id="3" creationId="{887EB69F-8A62-4848-95C6-730FA143F7B5}"/>
          </ac:spMkLst>
        </pc:spChg>
      </pc:sldChg>
      <pc:sldChg chg="modSp add">
        <pc:chgData name="Borgen, John" userId="f4c52e2d-499c-4140-986b-84945447e61a" providerId="ADAL" clId="{7FEE8F90-C378-4CFD-B913-669877109C97}" dt="2021-02-10T22:17:41.091" v="9777" actId="20577"/>
        <pc:sldMkLst>
          <pc:docMk/>
          <pc:sldMk cId="918989174" sldId="270"/>
        </pc:sldMkLst>
        <pc:spChg chg="mod">
          <ac:chgData name="Borgen, John" userId="f4c52e2d-499c-4140-986b-84945447e61a" providerId="ADAL" clId="{7FEE8F90-C378-4CFD-B913-669877109C97}" dt="2021-02-09T20:08:00.631" v="452" actId="20577"/>
          <ac:spMkLst>
            <pc:docMk/>
            <pc:sldMk cId="918989174" sldId="270"/>
            <ac:spMk id="2" creationId="{67AF5B4F-C4CF-4415-ACD6-2A4BF3694AA1}"/>
          </ac:spMkLst>
        </pc:spChg>
        <pc:spChg chg="mod">
          <ac:chgData name="Borgen, John" userId="f4c52e2d-499c-4140-986b-84945447e61a" providerId="ADAL" clId="{7FEE8F90-C378-4CFD-B913-669877109C97}" dt="2021-02-10T22:17:41.091" v="9777" actId="20577"/>
          <ac:spMkLst>
            <pc:docMk/>
            <pc:sldMk cId="918989174" sldId="270"/>
            <ac:spMk id="3" creationId="{887EB69F-8A62-4848-95C6-730FA143F7B5}"/>
          </ac:spMkLst>
        </pc:spChg>
      </pc:sldChg>
      <pc:sldChg chg="del">
        <pc:chgData name="Borgen, John" userId="f4c52e2d-499c-4140-986b-84945447e61a" providerId="ADAL" clId="{7FEE8F90-C378-4CFD-B913-669877109C97}" dt="2021-02-04T18:30:15.740" v="237" actId="2696"/>
        <pc:sldMkLst>
          <pc:docMk/>
          <pc:sldMk cId="1440634781" sldId="270"/>
        </pc:sldMkLst>
      </pc:sldChg>
      <pc:sldChg chg="modSp add del">
        <pc:chgData name="Borgen, John" userId="f4c52e2d-499c-4140-986b-84945447e61a" providerId="ADAL" clId="{7FEE8F90-C378-4CFD-B913-669877109C97}" dt="2021-02-09T22:32:15.572" v="6525" actId="2696"/>
        <pc:sldMkLst>
          <pc:docMk/>
          <pc:sldMk cId="2843277732" sldId="271"/>
        </pc:sldMkLst>
        <pc:spChg chg="mod">
          <ac:chgData name="Borgen, John" userId="f4c52e2d-499c-4140-986b-84945447e61a" providerId="ADAL" clId="{7FEE8F90-C378-4CFD-B913-669877109C97}" dt="2021-02-09T20:08:12.088" v="481" actId="20577"/>
          <ac:spMkLst>
            <pc:docMk/>
            <pc:sldMk cId="2843277732" sldId="271"/>
            <ac:spMk id="2" creationId="{67AF5B4F-C4CF-4415-ACD6-2A4BF3694AA1}"/>
          </ac:spMkLst>
        </pc:spChg>
      </pc:sldChg>
      <pc:sldChg chg="del">
        <pc:chgData name="Borgen, John" userId="f4c52e2d-499c-4140-986b-84945447e61a" providerId="ADAL" clId="{7FEE8F90-C378-4CFD-B913-669877109C97}" dt="2021-02-04T18:30:15.740" v="238" actId="2696"/>
        <pc:sldMkLst>
          <pc:docMk/>
          <pc:sldMk cId="4230835536" sldId="271"/>
        </pc:sldMkLst>
      </pc:sldChg>
      <pc:sldChg chg="del">
        <pc:chgData name="Borgen, John" userId="f4c52e2d-499c-4140-986b-84945447e61a" providerId="ADAL" clId="{7FEE8F90-C378-4CFD-B913-669877109C97}" dt="2021-02-04T18:30:15.740" v="239" actId="2696"/>
        <pc:sldMkLst>
          <pc:docMk/>
          <pc:sldMk cId="2640579382" sldId="272"/>
        </pc:sldMkLst>
      </pc:sldChg>
      <pc:sldChg chg="modSp add">
        <pc:chgData name="Borgen, John" userId="f4c52e2d-499c-4140-986b-84945447e61a" providerId="ADAL" clId="{7FEE8F90-C378-4CFD-B913-669877109C97}" dt="2021-02-09T20:17:17.220" v="1662" actId="20577"/>
        <pc:sldMkLst>
          <pc:docMk/>
          <pc:sldMk cId="3608645587" sldId="272"/>
        </pc:sldMkLst>
        <pc:spChg chg="mod">
          <ac:chgData name="Borgen, John" userId="f4c52e2d-499c-4140-986b-84945447e61a" providerId="ADAL" clId="{7FEE8F90-C378-4CFD-B913-669877109C97}" dt="2021-02-09T20:17:17.220" v="1662" actId="20577"/>
          <ac:spMkLst>
            <pc:docMk/>
            <pc:sldMk cId="3608645587" sldId="272"/>
            <ac:spMk id="3" creationId="{887EB69F-8A62-4848-95C6-730FA143F7B5}"/>
          </ac:spMkLst>
        </pc:spChg>
      </pc:sldChg>
      <pc:sldChg chg="modSp add">
        <pc:chgData name="Borgen, John" userId="f4c52e2d-499c-4140-986b-84945447e61a" providerId="ADAL" clId="{7FEE8F90-C378-4CFD-B913-669877109C97}" dt="2021-02-09T22:16:35.812" v="5969" actId="20577"/>
        <pc:sldMkLst>
          <pc:docMk/>
          <pc:sldMk cId="693177050" sldId="273"/>
        </pc:sldMkLst>
        <pc:spChg chg="mod">
          <ac:chgData name="Borgen, John" userId="f4c52e2d-499c-4140-986b-84945447e61a" providerId="ADAL" clId="{7FEE8F90-C378-4CFD-B913-669877109C97}" dt="2021-02-09T22:13:07.771" v="5380" actId="20577"/>
          <ac:spMkLst>
            <pc:docMk/>
            <pc:sldMk cId="693177050" sldId="273"/>
            <ac:spMk id="2" creationId="{67AF5B4F-C4CF-4415-ACD6-2A4BF3694AA1}"/>
          </ac:spMkLst>
        </pc:spChg>
        <pc:spChg chg="mod">
          <ac:chgData name="Borgen, John" userId="f4c52e2d-499c-4140-986b-84945447e61a" providerId="ADAL" clId="{7FEE8F90-C378-4CFD-B913-669877109C97}" dt="2021-02-09T22:16:35.812" v="5969" actId="20577"/>
          <ac:spMkLst>
            <pc:docMk/>
            <pc:sldMk cId="693177050" sldId="273"/>
            <ac:spMk id="3" creationId="{887EB69F-8A62-4848-95C6-730FA143F7B5}"/>
          </ac:spMkLst>
        </pc:spChg>
      </pc:sldChg>
      <pc:sldChg chg="del">
        <pc:chgData name="Borgen, John" userId="f4c52e2d-499c-4140-986b-84945447e61a" providerId="ADAL" clId="{7FEE8F90-C378-4CFD-B913-669877109C97}" dt="2021-02-04T18:30:15.756" v="241" actId="2696"/>
        <pc:sldMkLst>
          <pc:docMk/>
          <pc:sldMk cId="2947724419" sldId="273"/>
        </pc:sldMkLst>
      </pc:sldChg>
      <pc:sldChg chg="del">
        <pc:chgData name="Borgen, John" userId="f4c52e2d-499c-4140-986b-84945447e61a" providerId="ADAL" clId="{7FEE8F90-C378-4CFD-B913-669877109C97}" dt="2021-02-04T18:30:15.756" v="242" actId="2696"/>
        <pc:sldMkLst>
          <pc:docMk/>
          <pc:sldMk cId="3496716016" sldId="274"/>
        </pc:sldMkLst>
      </pc:sldChg>
      <pc:sldChg chg="modSp add">
        <pc:chgData name="Borgen, John" userId="f4c52e2d-499c-4140-986b-84945447e61a" providerId="ADAL" clId="{7FEE8F90-C378-4CFD-B913-669877109C97}" dt="2021-02-09T22:20:54.065" v="6524" actId="20577"/>
        <pc:sldMkLst>
          <pc:docMk/>
          <pc:sldMk cId="3923196980" sldId="274"/>
        </pc:sldMkLst>
        <pc:spChg chg="mod">
          <ac:chgData name="Borgen, John" userId="f4c52e2d-499c-4140-986b-84945447e61a" providerId="ADAL" clId="{7FEE8F90-C378-4CFD-B913-669877109C97}" dt="2021-02-09T20:17:45.606" v="1702" actId="20577"/>
          <ac:spMkLst>
            <pc:docMk/>
            <pc:sldMk cId="3923196980" sldId="274"/>
            <ac:spMk id="2" creationId="{67AF5B4F-C4CF-4415-ACD6-2A4BF3694AA1}"/>
          </ac:spMkLst>
        </pc:spChg>
        <pc:spChg chg="mod">
          <ac:chgData name="Borgen, John" userId="f4c52e2d-499c-4140-986b-84945447e61a" providerId="ADAL" clId="{7FEE8F90-C378-4CFD-B913-669877109C97}" dt="2021-02-09T22:20:54.065" v="6524" actId="20577"/>
          <ac:spMkLst>
            <pc:docMk/>
            <pc:sldMk cId="3923196980" sldId="274"/>
            <ac:spMk id="3" creationId="{887EB69F-8A62-4848-95C6-730FA143F7B5}"/>
          </ac:spMkLst>
        </pc:spChg>
      </pc:sldChg>
      <pc:sldChg chg="modSp add ord">
        <pc:chgData name="Borgen, John" userId="f4c52e2d-499c-4140-986b-84945447e61a" providerId="ADAL" clId="{7FEE8F90-C378-4CFD-B913-669877109C97}" dt="2021-02-09T20:30:59.137" v="2335" actId="20577"/>
        <pc:sldMkLst>
          <pc:docMk/>
          <pc:sldMk cId="344223798" sldId="275"/>
        </pc:sldMkLst>
        <pc:spChg chg="mod">
          <ac:chgData name="Borgen, John" userId="f4c52e2d-499c-4140-986b-84945447e61a" providerId="ADAL" clId="{7FEE8F90-C378-4CFD-B913-669877109C97}" dt="2021-02-09T20:25:18.138" v="1870" actId="6549"/>
          <ac:spMkLst>
            <pc:docMk/>
            <pc:sldMk cId="344223798" sldId="275"/>
            <ac:spMk id="2" creationId="{67AF5B4F-C4CF-4415-ACD6-2A4BF3694AA1}"/>
          </ac:spMkLst>
        </pc:spChg>
        <pc:spChg chg="mod">
          <ac:chgData name="Borgen, John" userId="f4c52e2d-499c-4140-986b-84945447e61a" providerId="ADAL" clId="{7FEE8F90-C378-4CFD-B913-669877109C97}" dt="2021-02-09T20:30:59.137" v="2335" actId="20577"/>
          <ac:spMkLst>
            <pc:docMk/>
            <pc:sldMk cId="344223798" sldId="275"/>
            <ac:spMk id="3" creationId="{887EB69F-8A62-4848-95C6-730FA143F7B5}"/>
          </ac:spMkLst>
        </pc:spChg>
      </pc:sldChg>
      <pc:sldChg chg="del">
        <pc:chgData name="Borgen, John" userId="f4c52e2d-499c-4140-986b-84945447e61a" providerId="ADAL" clId="{7FEE8F90-C378-4CFD-B913-669877109C97}" dt="2021-02-04T18:30:15.756" v="240" actId="2696"/>
        <pc:sldMkLst>
          <pc:docMk/>
          <pc:sldMk cId="3924169717" sldId="275"/>
        </pc:sldMkLst>
      </pc:sldChg>
      <pc:sldChg chg="del">
        <pc:chgData name="Borgen, John" userId="f4c52e2d-499c-4140-986b-84945447e61a" providerId="ADAL" clId="{7FEE8F90-C378-4CFD-B913-669877109C97}" dt="2021-02-04T18:30:15.756" v="243" actId="2696"/>
        <pc:sldMkLst>
          <pc:docMk/>
          <pc:sldMk cId="1224475058" sldId="276"/>
        </pc:sldMkLst>
      </pc:sldChg>
      <pc:sldChg chg="modSp add">
        <pc:chgData name="Borgen, John" userId="f4c52e2d-499c-4140-986b-84945447e61a" providerId="ADAL" clId="{7FEE8F90-C378-4CFD-B913-669877109C97}" dt="2021-02-10T22:15:24.189" v="9668" actId="14"/>
        <pc:sldMkLst>
          <pc:docMk/>
          <pc:sldMk cId="2214730860" sldId="276"/>
        </pc:sldMkLst>
        <pc:spChg chg="mod">
          <ac:chgData name="Borgen, John" userId="f4c52e2d-499c-4140-986b-84945447e61a" providerId="ADAL" clId="{7FEE8F90-C378-4CFD-B913-669877109C97}" dt="2021-02-10T22:15:24.189" v="9668" actId="14"/>
          <ac:spMkLst>
            <pc:docMk/>
            <pc:sldMk cId="2214730860" sldId="276"/>
            <ac:spMk id="3" creationId="{887EB69F-8A62-4848-95C6-730FA143F7B5}"/>
          </ac:spMkLst>
        </pc:spChg>
      </pc:sldChg>
      <pc:sldChg chg="del">
        <pc:chgData name="Borgen, John" userId="f4c52e2d-499c-4140-986b-84945447e61a" providerId="ADAL" clId="{7FEE8F90-C378-4CFD-B913-669877109C97}" dt="2021-02-04T18:30:15.787" v="246" actId="2696"/>
        <pc:sldMkLst>
          <pc:docMk/>
          <pc:sldMk cId="5929110" sldId="277"/>
        </pc:sldMkLst>
      </pc:sldChg>
      <pc:sldChg chg="modSp add">
        <pc:chgData name="Borgen, John" userId="f4c52e2d-499c-4140-986b-84945447e61a" providerId="ADAL" clId="{7FEE8F90-C378-4CFD-B913-669877109C97}" dt="2021-02-09T20:38:35.854" v="3254" actId="27636"/>
        <pc:sldMkLst>
          <pc:docMk/>
          <pc:sldMk cId="3517233317" sldId="277"/>
        </pc:sldMkLst>
        <pc:spChg chg="mod">
          <ac:chgData name="Borgen, John" userId="f4c52e2d-499c-4140-986b-84945447e61a" providerId="ADAL" clId="{7FEE8F90-C378-4CFD-B913-669877109C97}" dt="2021-02-09T20:38:35.854" v="3254" actId="27636"/>
          <ac:spMkLst>
            <pc:docMk/>
            <pc:sldMk cId="3517233317" sldId="277"/>
            <ac:spMk id="3" creationId="{887EB69F-8A62-4848-95C6-730FA143F7B5}"/>
          </ac:spMkLst>
        </pc:spChg>
      </pc:sldChg>
      <pc:sldChg chg="del">
        <pc:chgData name="Borgen, John" userId="f4c52e2d-499c-4140-986b-84945447e61a" providerId="ADAL" clId="{7FEE8F90-C378-4CFD-B913-669877109C97}" dt="2021-02-04T18:30:15.787" v="247" actId="2696"/>
        <pc:sldMkLst>
          <pc:docMk/>
          <pc:sldMk cId="2537138151" sldId="278"/>
        </pc:sldMkLst>
      </pc:sldChg>
      <pc:sldChg chg="modSp add del ord">
        <pc:chgData name="Borgen, John" userId="f4c52e2d-499c-4140-986b-84945447e61a" providerId="ADAL" clId="{7FEE8F90-C378-4CFD-B913-669877109C97}" dt="2021-02-09T20:45:52.522" v="4031" actId="2696"/>
        <pc:sldMkLst>
          <pc:docMk/>
          <pc:sldMk cId="4136099185" sldId="278"/>
        </pc:sldMkLst>
        <pc:spChg chg="mod">
          <ac:chgData name="Borgen, John" userId="f4c52e2d-499c-4140-986b-84945447e61a" providerId="ADAL" clId="{7FEE8F90-C378-4CFD-B913-669877109C97}" dt="2021-02-09T20:45:48.340" v="4030" actId="20577"/>
          <ac:spMkLst>
            <pc:docMk/>
            <pc:sldMk cId="4136099185" sldId="278"/>
            <ac:spMk id="3" creationId="{887EB69F-8A62-4848-95C6-730FA143F7B5}"/>
          </ac:spMkLst>
        </pc:spChg>
      </pc:sldChg>
      <pc:sldChg chg="modSp add">
        <pc:chgData name="Borgen, John" userId="f4c52e2d-499c-4140-986b-84945447e61a" providerId="ADAL" clId="{7FEE8F90-C378-4CFD-B913-669877109C97}" dt="2021-02-10T22:04:25.022" v="9661" actId="6549"/>
        <pc:sldMkLst>
          <pc:docMk/>
          <pc:sldMk cId="1010412684" sldId="279"/>
        </pc:sldMkLst>
        <pc:spChg chg="mod">
          <ac:chgData name="Borgen, John" userId="f4c52e2d-499c-4140-986b-84945447e61a" providerId="ADAL" clId="{7FEE8F90-C378-4CFD-B913-669877109C97}" dt="2021-02-10T22:04:25.022" v="9661" actId="6549"/>
          <ac:spMkLst>
            <pc:docMk/>
            <pc:sldMk cId="1010412684" sldId="279"/>
            <ac:spMk id="3" creationId="{887EB69F-8A62-4848-95C6-730FA143F7B5}"/>
          </ac:spMkLst>
        </pc:spChg>
      </pc:sldChg>
      <pc:sldChg chg="del">
        <pc:chgData name="Borgen, John" userId="f4c52e2d-499c-4140-986b-84945447e61a" providerId="ADAL" clId="{7FEE8F90-C378-4CFD-B913-669877109C97}" dt="2021-02-04T18:30:15.803" v="249" actId="2696"/>
        <pc:sldMkLst>
          <pc:docMk/>
          <pc:sldMk cId="3863907973" sldId="279"/>
        </pc:sldMkLst>
      </pc:sldChg>
      <pc:sldChg chg="modSp add">
        <pc:chgData name="Borgen, John" userId="f4c52e2d-499c-4140-986b-84945447e61a" providerId="ADAL" clId="{7FEE8F90-C378-4CFD-B913-669877109C97}" dt="2021-02-10T22:26:43.423" v="9970" actId="20577"/>
        <pc:sldMkLst>
          <pc:docMk/>
          <pc:sldMk cId="129656047" sldId="280"/>
        </pc:sldMkLst>
        <pc:spChg chg="mod">
          <ac:chgData name="Borgen, John" userId="f4c52e2d-499c-4140-986b-84945447e61a" providerId="ADAL" clId="{7FEE8F90-C378-4CFD-B913-669877109C97}" dt="2021-02-10T20:57:41.487" v="8174" actId="20577"/>
          <ac:spMkLst>
            <pc:docMk/>
            <pc:sldMk cId="129656047" sldId="280"/>
            <ac:spMk id="2" creationId="{67AF5B4F-C4CF-4415-ACD6-2A4BF3694AA1}"/>
          </ac:spMkLst>
        </pc:spChg>
        <pc:spChg chg="mod">
          <ac:chgData name="Borgen, John" userId="f4c52e2d-499c-4140-986b-84945447e61a" providerId="ADAL" clId="{7FEE8F90-C378-4CFD-B913-669877109C97}" dt="2021-02-10T22:26:43.423" v="9970" actId="20577"/>
          <ac:spMkLst>
            <pc:docMk/>
            <pc:sldMk cId="129656047" sldId="280"/>
            <ac:spMk id="3" creationId="{887EB69F-8A62-4848-95C6-730FA143F7B5}"/>
          </ac:spMkLst>
        </pc:spChg>
      </pc:sldChg>
      <pc:sldChg chg="del">
        <pc:chgData name="Borgen, John" userId="f4c52e2d-499c-4140-986b-84945447e61a" providerId="ADAL" clId="{7FEE8F90-C378-4CFD-B913-669877109C97}" dt="2021-02-04T18:30:15.834" v="253" actId="2696"/>
        <pc:sldMkLst>
          <pc:docMk/>
          <pc:sldMk cId="4246336321" sldId="280"/>
        </pc:sldMkLst>
      </pc:sldChg>
      <pc:sldChg chg="del">
        <pc:chgData name="Borgen, John" userId="f4c52e2d-499c-4140-986b-84945447e61a" providerId="ADAL" clId="{7FEE8F90-C378-4CFD-B913-669877109C97}" dt="2021-02-04T18:30:15.803" v="248" actId="2696"/>
        <pc:sldMkLst>
          <pc:docMk/>
          <pc:sldMk cId="1847869449" sldId="281"/>
        </pc:sldMkLst>
      </pc:sldChg>
      <pc:sldChg chg="modSp add">
        <pc:chgData name="Borgen, John" userId="f4c52e2d-499c-4140-986b-84945447e61a" providerId="ADAL" clId="{7FEE8F90-C378-4CFD-B913-669877109C97}" dt="2021-02-10T21:58:07.358" v="9651" actId="20577"/>
        <pc:sldMkLst>
          <pc:docMk/>
          <pc:sldMk cId="2247902014" sldId="281"/>
        </pc:sldMkLst>
        <pc:spChg chg="mod">
          <ac:chgData name="Borgen, John" userId="f4c52e2d-499c-4140-986b-84945447e61a" providerId="ADAL" clId="{7FEE8F90-C378-4CFD-B913-669877109C97}" dt="2021-02-10T21:58:07.358" v="9651" actId="20577"/>
          <ac:spMkLst>
            <pc:docMk/>
            <pc:sldMk cId="2247902014" sldId="281"/>
            <ac:spMk id="3" creationId="{887EB69F-8A62-4848-95C6-730FA143F7B5}"/>
          </ac:spMkLst>
        </pc:spChg>
      </pc:sldChg>
      <pc:sldChg chg="del">
        <pc:chgData name="Borgen, John" userId="f4c52e2d-499c-4140-986b-84945447e61a" providerId="ADAL" clId="{7FEE8F90-C378-4CFD-B913-669877109C97}" dt="2021-02-04T18:30:15.818" v="252" actId="2696"/>
        <pc:sldMkLst>
          <pc:docMk/>
          <pc:sldMk cId="1103943565" sldId="282"/>
        </pc:sldMkLst>
      </pc:sldChg>
      <pc:sldChg chg="modSp add ord">
        <pc:chgData name="Borgen, John" userId="f4c52e2d-499c-4140-986b-84945447e61a" providerId="ADAL" clId="{7FEE8F90-C378-4CFD-B913-669877109C97}" dt="2021-02-09T22:46:46.898" v="6960"/>
        <pc:sldMkLst>
          <pc:docMk/>
          <pc:sldMk cId="3179832432" sldId="282"/>
        </pc:sldMkLst>
        <pc:spChg chg="mod">
          <ac:chgData name="Borgen, John" userId="f4c52e2d-499c-4140-986b-84945447e61a" providerId="ADAL" clId="{7FEE8F90-C378-4CFD-B913-669877109C97}" dt="2021-02-09T22:46:36.848" v="6940" actId="27636"/>
          <ac:spMkLst>
            <pc:docMk/>
            <pc:sldMk cId="3179832432" sldId="282"/>
            <ac:spMk id="3" creationId="{887EB69F-8A62-4848-95C6-730FA143F7B5}"/>
          </ac:spMkLst>
        </pc:spChg>
      </pc:sldChg>
      <pc:sldChg chg="modSp add">
        <pc:chgData name="Borgen, John" userId="f4c52e2d-499c-4140-986b-84945447e61a" providerId="ADAL" clId="{7FEE8F90-C378-4CFD-B913-669877109C97}" dt="2021-02-10T22:27:19.156" v="9976" actId="20577"/>
        <pc:sldMkLst>
          <pc:docMk/>
          <pc:sldMk cId="2546012781" sldId="283"/>
        </pc:sldMkLst>
        <pc:spChg chg="mod">
          <ac:chgData name="Borgen, John" userId="f4c52e2d-499c-4140-986b-84945447e61a" providerId="ADAL" clId="{7FEE8F90-C378-4CFD-B913-669877109C97}" dt="2021-02-09T22:49:54.720" v="7268" actId="20577"/>
          <ac:spMkLst>
            <pc:docMk/>
            <pc:sldMk cId="2546012781" sldId="283"/>
            <ac:spMk id="2" creationId="{67AF5B4F-C4CF-4415-ACD6-2A4BF3694AA1}"/>
          </ac:spMkLst>
        </pc:spChg>
        <pc:spChg chg="mod">
          <ac:chgData name="Borgen, John" userId="f4c52e2d-499c-4140-986b-84945447e61a" providerId="ADAL" clId="{7FEE8F90-C378-4CFD-B913-669877109C97}" dt="2021-02-10T22:27:19.156" v="9976" actId="20577"/>
          <ac:spMkLst>
            <pc:docMk/>
            <pc:sldMk cId="2546012781" sldId="283"/>
            <ac:spMk id="3" creationId="{887EB69F-8A62-4848-95C6-730FA143F7B5}"/>
          </ac:spMkLst>
        </pc:spChg>
      </pc:sldChg>
      <pc:sldChg chg="del">
        <pc:chgData name="Borgen, John" userId="f4c52e2d-499c-4140-986b-84945447e61a" providerId="ADAL" clId="{7FEE8F90-C378-4CFD-B913-669877109C97}" dt="2021-02-04T18:30:15.850" v="255" actId="2696"/>
        <pc:sldMkLst>
          <pc:docMk/>
          <pc:sldMk cId="3698389321" sldId="283"/>
        </pc:sldMkLst>
      </pc:sldChg>
      <pc:sldChg chg="del">
        <pc:chgData name="Borgen, John" userId="f4c52e2d-499c-4140-986b-84945447e61a" providerId="ADAL" clId="{7FEE8F90-C378-4CFD-B913-669877109C97}" dt="2021-02-04T18:30:15.865" v="258" actId="2696"/>
        <pc:sldMkLst>
          <pc:docMk/>
          <pc:sldMk cId="497696259" sldId="284"/>
        </pc:sldMkLst>
      </pc:sldChg>
      <pc:sldChg chg="modSp add">
        <pc:chgData name="Borgen, John" userId="f4c52e2d-499c-4140-986b-84945447e61a" providerId="ADAL" clId="{7FEE8F90-C378-4CFD-B913-669877109C97}" dt="2021-02-10T21:31:26.928" v="9272" actId="20577"/>
        <pc:sldMkLst>
          <pc:docMk/>
          <pc:sldMk cId="3048422411" sldId="284"/>
        </pc:sldMkLst>
        <pc:spChg chg="mod">
          <ac:chgData name="Borgen, John" userId="f4c52e2d-499c-4140-986b-84945447e61a" providerId="ADAL" clId="{7FEE8F90-C378-4CFD-B913-669877109C97}" dt="2021-02-10T21:20:31.251" v="9008" actId="20577"/>
          <ac:spMkLst>
            <pc:docMk/>
            <pc:sldMk cId="3048422411" sldId="284"/>
            <ac:spMk id="2" creationId="{67AF5B4F-C4CF-4415-ACD6-2A4BF3694AA1}"/>
          </ac:spMkLst>
        </pc:spChg>
        <pc:spChg chg="mod">
          <ac:chgData name="Borgen, John" userId="f4c52e2d-499c-4140-986b-84945447e61a" providerId="ADAL" clId="{7FEE8F90-C378-4CFD-B913-669877109C97}" dt="2021-02-10T21:31:26.928" v="9272" actId="20577"/>
          <ac:spMkLst>
            <pc:docMk/>
            <pc:sldMk cId="3048422411" sldId="284"/>
            <ac:spMk id="3" creationId="{887EB69F-8A62-4848-95C6-730FA143F7B5}"/>
          </ac:spMkLst>
        </pc:spChg>
      </pc:sldChg>
      <pc:sldChg chg="addSp modSp add">
        <pc:chgData name="Borgen, John" userId="f4c52e2d-499c-4140-986b-84945447e61a" providerId="ADAL" clId="{7FEE8F90-C378-4CFD-B913-669877109C97}" dt="2021-02-10T22:20:15.666" v="9788" actId="1076"/>
        <pc:sldMkLst>
          <pc:docMk/>
          <pc:sldMk cId="1252196302" sldId="285"/>
        </pc:sldMkLst>
        <pc:picChg chg="add mod">
          <ac:chgData name="Borgen, John" userId="f4c52e2d-499c-4140-986b-84945447e61a" providerId="ADAL" clId="{7FEE8F90-C378-4CFD-B913-669877109C97}" dt="2021-02-10T22:20:15.666" v="9788" actId="1076"/>
          <ac:picMkLst>
            <pc:docMk/>
            <pc:sldMk cId="1252196302" sldId="285"/>
            <ac:picMk id="3" creationId="{FFC50E33-04EF-4D55-85D0-33478A6DD16E}"/>
          </ac:picMkLst>
        </pc:picChg>
      </pc:sldChg>
      <pc:sldChg chg="del">
        <pc:chgData name="Borgen, John" userId="f4c52e2d-499c-4140-986b-84945447e61a" providerId="ADAL" clId="{7FEE8F90-C378-4CFD-B913-669877109C97}" dt="2021-02-04T18:30:15.850" v="256" actId="2696"/>
        <pc:sldMkLst>
          <pc:docMk/>
          <pc:sldMk cId="3006034888" sldId="285"/>
        </pc:sldMkLst>
      </pc:sldChg>
      <pc:sldChg chg="del">
        <pc:chgData name="Borgen, John" userId="f4c52e2d-499c-4140-986b-84945447e61a" providerId="ADAL" clId="{7FEE8F90-C378-4CFD-B913-669877109C97}" dt="2021-02-04T18:30:15.850" v="257" actId="2696"/>
        <pc:sldMkLst>
          <pc:docMk/>
          <pc:sldMk cId="1274395570" sldId="286"/>
        </pc:sldMkLst>
      </pc:sldChg>
      <pc:sldChg chg="addSp modSp add">
        <pc:chgData name="Borgen, John" userId="f4c52e2d-499c-4140-986b-84945447e61a" providerId="ADAL" clId="{7FEE8F90-C378-4CFD-B913-669877109C97}" dt="2021-02-10T22:20:06.347" v="9786" actId="1076"/>
        <pc:sldMkLst>
          <pc:docMk/>
          <pc:sldMk cId="3746925896" sldId="286"/>
        </pc:sldMkLst>
        <pc:picChg chg="add mod">
          <ac:chgData name="Borgen, John" userId="f4c52e2d-499c-4140-986b-84945447e61a" providerId="ADAL" clId="{7FEE8F90-C378-4CFD-B913-669877109C97}" dt="2021-02-10T22:20:06.347" v="9786" actId="1076"/>
          <ac:picMkLst>
            <pc:docMk/>
            <pc:sldMk cId="3746925896" sldId="286"/>
            <ac:picMk id="3" creationId="{19A75E8C-C4CF-4B09-9504-D394319CD607}"/>
          </ac:picMkLst>
        </pc:picChg>
      </pc:sldChg>
      <pc:sldChg chg="addSp modSp add">
        <pc:chgData name="Borgen, John" userId="f4c52e2d-499c-4140-986b-84945447e61a" providerId="ADAL" clId="{7FEE8F90-C378-4CFD-B913-669877109C97}" dt="2021-02-10T22:38:28.963" v="10027" actId="20577"/>
        <pc:sldMkLst>
          <pc:docMk/>
          <pc:sldMk cId="2644493381" sldId="287"/>
        </pc:sldMkLst>
        <pc:spChg chg="add mod">
          <ac:chgData name="Borgen, John" userId="f4c52e2d-499c-4140-986b-84945447e61a" providerId="ADAL" clId="{7FEE8F90-C378-4CFD-B913-669877109C97}" dt="2021-02-10T22:38:28.963" v="10027" actId="20577"/>
          <ac:spMkLst>
            <pc:docMk/>
            <pc:sldMk cId="2644493381" sldId="287"/>
            <ac:spMk id="4" creationId="{B94615F7-4A94-43C9-B6C4-E40369A46369}"/>
          </ac:spMkLst>
        </pc:spChg>
        <pc:picChg chg="add mod">
          <ac:chgData name="Borgen, John" userId="f4c52e2d-499c-4140-986b-84945447e61a" providerId="ADAL" clId="{7FEE8F90-C378-4CFD-B913-669877109C97}" dt="2021-02-10T22:37:43.048" v="9980" actId="962"/>
          <ac:picMkLst>
            <pc:docMk/>
            <pc:sldMk cId="2644493381" sldId="287"/>
            <ac:picMk id="3" creationId="{C97A4068-D6A0-45D9-80B8-4E6C544D235D}"/>
          </ac:picMkLst>
        </pc:picChg>
      </pc:sldChg>
      <pc:sldChg chg="del">
        <pc:chgData name="Borgen, John" userId="f4c52e2d-499c-4140-986b-84945447e61a" providerId="ADAL" clId="{7FEE8F90-C378-4CFD-B913-669877109C97}" dt="2021-02-04T18:30:15.818" v="251" actId="2696"/>
        <pc:sldMkLst>
          <pc:docMk/>
          <pc:sldMk cId="4054106488" sldId="287"/>
        </pc:sldMkLst>
      </pc:sldChg>
      <pc:sldChg chg="del">
        <pc:chgData name="Borgen, John" userId="f4c52e2d-499c-4140-986b-84945447e61a" providerId="ADAL" clId="{7FEE8F90-C378-4CFD-B913-669877109C97}" dt="2021-02-04T18:30:15.834" v="254" actId="2696"/>
        <pc:sldMkLst>
          <pc:docMk/>
          <pc:sldMk cId="2499006791" sldId="288"/>
        </pc:sldMkLst>
      </pc:sldChg>
      <pc:sldChg chg="addSp modSp add">
        <pc:chgData name="Borgen, John" userId="f4c52e2d-499c-4140-986b-84945447e61a" providerId="ADAL" clId="{7FEE8F90-C378-4CFD-B913-669877109C97}" dt="2021-02-10T22:38:10.426" v="9988" actId="1076"/>
        <pc:sldMkLst>
          <pc:docMk/>
          <pc:sldMk cId="2879119121" sldId="288"/>
        </pc:sldMkLst>
        <pc:picChg chg="add mod">
          <ac:chgData name="Borgen, John" userId="f4c52e2d-499c-4140-986b-84945447e61a" providerId="ADAL" clId="{7FEE8F90-C378-4CFD-B913-669877109C97}" dt="2021-02-10T22:38:10.426" v="9988" actId="1076"/>
          <ac:picMkLst>
            <pc:docMk/>
            <pc:sldMk cId="2879119121" sldId="288"/>
            <ac:picMk id="3" creationId="{9A8D36E0-01AE-4D5B-B964-4B5A4DF4C551}"/>
          </ac:picMkLst>
        </pc:picChg>
      </pc:sldChg>
    </pc:docChg>
  </pc:docChgLst>
  <pc:docChgLst>
    <pc:chgData name="Borgen, John" userId="f4c52e2d-499c-4140-986b-84945447e61a" providerId="ADAL" clId="{3B3C9074-1852-4C1D-9D23-6243BCE19DDA}"/>
    <pc:docChg chg="undo custSel addSld delSld modSld sldOrd">
      <pc:chgData name="Borgen, John" userId="f4c52e2d-499c-4140-986b-84945447e61a" providerId="ADAL" clId="{3B3C9074-1852-4C1D-9D23-6243BCE19DDA}" dt="2021-02-03T22:28:29.425" v="6263" actId="20577"/>
      <pc:docMkLst>
        <pc:docMk/>
      </pc:docMkLst>
      <pc:sldChg chg="modSp">
        <pc:chgData name="Borgen, John" userId="f4c52e2d-499c-4140-986b-84945447e61a" providerId="ADAL" clId="{3B3C9074-1852-4C1D-9D23-6243BCE19DDA}" dt="2021-02-02T19:13:28.130" v="3" actId="20577"/>
        <pc:sldMkLst>
          <pc:docMk/>
          <pc:sldMk cId="112694524" sldId="256"/>
        </pc:sldMkLst>
        <pc:spChg chg="mod">
          <ac:chgData name="Borgen, John" userId="f4c52e2d-499c-4140-986b-84945447e61a" providerId="ADAL" clId="{3B3C9074-1852-4C1D-9D23-6243BCE19DDA}" dt="2021-02-02T19:13:28.130" v="3" actId="20577"/>
          <ac:spMkLst>
            <pc:docMk/>
            <pc:sldMk cId="112694524" sldId="256"/>
            <ac:spMk id="6" creationId="{00000000-0000-0000-0000-000000000000}"/>
          </ac:spMkLst>
        </pc:spChg>
      </pc:sldChg>
      <pc:sldChg chg="modSp">
        <pc:chgData name="Borgen, John" userId="f4c52e2d-499c-4140-986b-84945447e61a" providerId="ADAL" clId="{3B3C9074-1852-4C1D-9D23-6243BCE19DDA}" dt="2021-02-02T20:49:10.755" v="2824" actId="20577"/>
        <pc:sldMkLst>
          <pc:docMk/>
          <pc:sldMk cId="105178839" sldId="257"/>
        </pc:sldMkLst>
        <pc:spChg chg="mod">
          <ac:chgData name="Borgen, John" userId="f4c52e2d-499c-4140-986b-84945447e61a" providerId="ADAL" clId="{3B3C9074-1852-4C1D-9D23-6243BCE19DDA}" dt="2021-02-02T20:49:10.755" v="2824" actId="20577"/>
          <ac:spMkLst>
            <pc:docMk/>
            <pc:sldMk cId="105178839" sldId="257"/>
            <ac:spMk id="3" creationId="{887EB69F-8A62-4848-95C6-730FA143F7B5}"/>
          </ac:spMkLst>
        </pc:spChg>
      </pc:sldChg>
      <pc:sldChg chg="modSp">
        <pc:chgData name="Borgen, John" userId="f4c52e2d-499c-4140-986b-84945447e61a" providerId="ADAL" clId="{3B3C9074-1852-4C1D-9D23-6243BCE19DDA}" dt="2021-02-02T19:31:18.090" v="429" actId="27636"/>
        <pc:sldMkLst>
          <pc:docMk/>
          <pc:sldMk cId="233979957" sldId="258"/>
        </pc:sldMkLst>
        <pc:spChg chg="mod">
          <ac:chgData name="Borgen, John" userId="f4c52e2d-499c-4140-986b-84945447e61a" providerId="ADAL" clId="{3B3C9074-1852-4C1D-9D23-6243BCE19DDA}" dt="2021-02-02T19:31:18.090" v="429" actId="27636"/>
          <ac:spMkLst>
            <pc:docMk/>
            <pc:sldMk cId="233979957" sldId="258"/>
            <ac:spMk id="3" creationId="{887EB69F-8A62-4848-95C6-730FA143F7B5}"/>
          </ac:spMkLst>
        </pc:spChg>
      </pc:sldChg>
      <pc:sldChg chg="modSp">
        <pc:chgData name="Borgen, John" userId="f4c52e2d-499c-4140-986b-84945447e61a" providerId="ADAL" clId="{3B3C9074-1852-4C1D-9D23-6243BCE19DDA}" dt="2021-02-02T19:32:57.529" v="727" actId="20577"/>
        <pc:sldMkLst>
          <pc:docMk/>
          <pc:sldMk cId="1906568060" sldId="259"/>
        </pc:sldMkLst>
        <pc:spChg chg="mod">
          <ac:chgData name="Borgen, John" userId="f4c52e2d-499c-4140-986b-84945447e61a" providerId="ADAL" clId="{3B3C9074-1852-4C1D-9D23-6243BCE19DDA}" dt="2021-02-02T19:25:31.430" v="215" actId="20577"/>
          <ac:spMkLst>
            <pc:docMk/>
            <pc:sldMk cId="1906568060" sldId="259"/>
            <ac:spMk id="2" creationId="{67AF5B4F-C4CF-4415-ACD6-2A4BF3694AA1}"/>
          </ac:spMkLst>
        </pc:spChg>
        <pc:spChg chg="mod">
          <ac:chgData name="Borgen, John" userId="f4c52e2d-499c-4140-986b-84945447e61a" providerId="ADAL" clId="{3B3C9074-1852-4C1D-9D23-6243BCE19DDA}" dt="2021-02-02T19:32:57.529" v="727" actId="20577"/>
          <ac:spMkLst>
            <pc:docMk/>
            <pc:sldMk cId="1906568060" sldId="259"/>
            <ac:spMk id="3" creationId="{887EB69F-8A62-4848-95C6-730FA143F7B5}"/>
          </ac:spMkLst>
        </pc:spChg>
      </pc:sldChg>
      <pc:sldChg chg="modSp add">
        <pc:chgData name="Borgen, John" userId="f4c52e2d-499c-4140-986b-84945447e61a" providerId="ADAL" clId="{3B3C9074-1852-4C1D-9D23-6243BCE19DDA}" dt="2021-02-02T20:19:44.167" v="1215" actId="20577"/>
        <pc:sldMkLst>
          <pc:docMk/>
          <pc:sldMk cId="3309333088" sldId="260"/>
        </pc:sldMkLst>
        <pc:spChg chg="mod">
          <ac:chgData name="Borgen, John" userId="f4c52e2d-499c-4140-986b-84945447e61a" providerId="ADAL" clId="{3B3C9074-1852-4C1D-9D23-6243BCE19DDA}" dt="2021-02-02T20:19:44.167" v="1215" actId="20577"/>
          <ac:spMkLst>
            <pc:docMk/>
            <pc:sldMk cId="3309333088" sldId="260"/>
            <ac:spMk id="3" creationId="{887EB69F-8A62-4848-95C6-730FA143F7B5}"/>
          </ac:spMkLst>
        </pc:spChg>
      </pc:sldChg>
      <pc:sldChg chg="del">
        <pc:chgData name="Borgen, John" userId="f4c52e2d-499c-4140-986b-84945447e61a" providerId="ADAL" clId="{3B3C9074-1852-4C1D-9D23-6243BCE19DDA}" dt="2021-02-02T19:13:43.667" v="4" actId="2696"/>
        <pc:sldMkLst>
          <pc:docMk/>
          <pc:sldMk cId="3989396103" sldId="260"/>
        </pc:sldMkLst>
      </pc:sldChg>
      <pc:sldChg chg="del">
        <pc:chgData name="Borgen, John" userId="f4c52e2d-499c-4140-986b-84945447e61a" providerId="ADAL" clId="{3B3C9074-1852-4C1D-9D23-6243BCE19DDA}" dt="2021-02-02T19:13:43.683" v="5" actId="2696"/>
        <pc:sldMkLst>
          <pc:docMk/>
          <pc:sldMk cId="2723921889" sldId="261"/>
        </pc:sldMkLst>
      </pc:sldChg>
      <pc:sldChg chg="modSp add">
        <pc:chgData name="Borgen, John" userId="f4c52e2d-499c-4140-986b-84945447e61a" providerId="ADAL" clId="{3B3C9074-1852-4C1D-9D23-6243BCE19DDA}" dt="2021-02-02T21:05:52.514" v="3174" actId="20577"/>
        <pc:sldMkLst>
          <pc:docMk/>
          <pc:sldMk cId="2729175496" sldId="261"/>
        </pc:sldMkLst>
        <pc:spChg chg="mod">
          <ac:chgData name="Borgen, John" userId="f4c52e2d-499c-4140-986b-84945447e61a" providerId="ADAL" clId="{3B3C9074-1852-4C1D-9D23-6243BCE19DDA}" dt="2021-02-02T20:44:57.930" v="2255" actId="20577"/>
          <ac:spMkLst>
            <pc:docMk/>
            <pc:sldMk cId="2729175496" sldId="261"/>
            <ac:spMk id="2" creationId="{67AF5B4F-C4CF-4415-ACD6-2A4BF3694AA1}"/>
          </ac:spMkLst>
        </pc:spChg>
        <pc:spChg chg="mod">
          <ac:chgData name="Borgen, John" userId="f4c52e2d-499c-4140-986b-84945447e61a" providerId="ADAL" clId="{3B3C9074-1852-4C1D-9D23-6243BCE19DDA}" dt="2021-02-02T21:05:52.514" v="3174" actId="20577"/>
          <ac:spMkLst>
            <pc:docMk/>
            <pc:sldMk cId="2729175496" sldId="261"/>
            <ac:spMk id="3" creationId="{887EB69F-8A62-4848-95C6-730FA143F7B5}"/>
          </ac:spMkLst>
        </pc:spChg>
      </pc:sldChg>
      <pc:sldChg chg="addSp modSp add">
        <pc:chgData name="Borgen, John" userId="f4c52e2d-499c-4140-986b-84945447e61a" providerId="ADAL" clId="{3B3C9074-1852-4C1D-9D23-6243BCE19DDA}" dt="2021-02-02T20:30:53.610" v="1695" actId="14100"/>
        <pc:sldMkLst>
          <pc:docMk/>
          <pc:sldMk cId="1392343490" sldId="262"/>
        </pc:sldMkLst>
        <pc:picChg chg="add mod">
          <ac:chgData name="Borgen, John" userId="f4c52e2d-499c-4140-986b-84945447e61a" providerId="ADAL" clId="{3B3C9074-1852-4C1D-9D23-6243BCE19DDA}" dt="2021-02-02T20:30:53.610" v="1695" actId="14100"/>
          <ac:picMkLst>
            <pc:docMk/>
            <pc:sldMk cId="1392343490" sldId="262"/>
            <ac:picMk id="3" creationId="{FAC3E7BD-A71A-4C72-93FF-1559F3012F38}"/>
          </ac:picMkLst>
        </pc:picChg>
      </pc:sldChg>
      <pc:sldChg chg="modSp add del">
        <pc:chgData name="Borgen, John" userId="f4c52e2d-499c-4140-986b-84945447e61a" providerId="ADAL" clId="{3B3C9074-1852-4C1D-9D23-6243BCE19DDA}" dt="2021-02-02T20:23:35.875" v="1622" actId="2696"/>
        <pc:sldMkLst>
          <pc:docMk/>
          <pc:sldMk cId="2282025457" sldId="262"/>
        </pc:sldMkLst>
        <pc:spChg chg="mod">
          <ac:chgData name="Borgen, John" userId="f4c52e2d-499c-4140-986b-84945447e61a" providerId="ADAL" clId="{3B3C9074-1852-4C1D-9D23-6243BCE19DDA}" dt="2021-02-02T20:23:02.050" v="1621" actId="20577"/>
          <ac:spMkLst>
            <pc:docMk/>
            <pc:sldMk cId="2282025457" sldId="262"/>
            <ac:spMk id="3" creationId="{887EB69F-8A62-4848-95C6-730FA143F7B5}"/>
          </ac:spMkLst>
        </pc:spChg>
      </pc:sldChg>
      <pc:sldChg chg="del">
        <pc:chgData name="Borgen, John" userId="f4c52e2d-499c-4140-986b-84945447e61a" providerId="ADAL" clId="{3B3C9074-1852-4C1D-9D23-6243BCE19DDA}" dt="2021-02-02T19:13:43.683" v="6" actId="2696"/>
        <pc:sldMkLst>
          <pc:docMk/>
          <pc:sldMk cId="3324975865" sldId="262"/>
        </pc:sldMkLst>
      </pc:sldChg>
      <pc:sldChg chg="addSp modSp add">
        <pc:chgData name="Borgen, John" userId="f4c52e2d-499c-4140-986b-84945447e61a" providerId="ADAL" clId="{3B3C9074-1852-4C1D-9D23-6243BCE19DDA}" dt="2021-02-02T20:32:50.255" v="1701" actId="208"/>
        <pc:sldMkLst>
          <pc:docMk/>
          <pc:sldMk cId="373011750" sldId="263"/>
        </pc:sldMkLst>
        <pc:picChg chg="add mod">
          <ac:chgData name="Borgen, John" userId="f4c52e2d-499c-4140-986b-84945447e61a" providerId="ADAL" clId="{3B3C9074-1852-4C1D-9D23-6243BCE19DDA}" dt="2021-02-02T20:32:17.827" v="1699" actId="14100"/>
          <ac:picMkLst>
            <pc:docMk/>
            <pc:sldMk cId="373011750" sldId="263"/>
            <ac:picMk id="3" creationId="{F89DE497-92A0-4DB9-801E-9612A39EA1A4}"/>
          </ac:picMkLst>
        </pc:picChg>
        <pc:cxnChg chg="add mod">
          <ac:chgData name="Borgen, John" userId="f4c52e2d-499c-4140-986b-84945447e61a" providerId="ADAL" clId="{3B3C9074-1852-4C1D-9D23-6243BCE19DDA}" dt="2021-02-02T20:32:50.255" v="1701" actId="208"/>
          <ac:cxnSpMkLst>
            <pc:docMk/>
            <pc:sldMk cId="373011750" sldId="263"/>
            <ac:cxnSpMk id="5" creationId="{8EB2ECD6-DA16-4F34-A222-57F8512B054C}"/>
          </ac:cxnSpMkLst>
        </pc:cxnChg>
      </pc:sldChg>
      <pc:sldChg chg="del">
        <pc:chgData name="Borgen, John" userId="f4c52e2d-499c-4140-986b-84945447e61a" providerId="ADAL" clId="{3B3C9074-1852-4C1D-9D23-6243BCE19DDA}" dt="2021-02-02T19:13:43.699" v="7" actId="2696"/>
        <pc:sldMkLst>
          <pc:docMk/>
          <pc:sldMk cId="4088032026" sldId="263"/>
        </pc:sldMkLst>
      </pc:sldChg>
      <pc:sldChg chg="addSp delSp modSp add ord">
        <pc:chgData name="Borgen, John" userId="f4c52e2d-499c-4140-986b-84945447e61a" providerId="ADAL" clId="{3B3C9074-1852-4C1D-9D23-6243BCE19DDA}" dt="2021-02-02T20:39:41.088" v="1711" actId="931"/>
        <pc:sldMkLst>
          <pc:docMk/>
          <pc:sldMk cId="174942824" sldId="264"/>
        </pc:sldMkLst>
        <pc:picChg chg="add del mod">
          <ac:chgData name="Borgen, John" userId="f4c52e2d-499c-4140-986b-84945447e61a" providerId="ADAL" clId="{3B3C9074-1852-4C1D-9D23-6243BCE19DDA}" dt="2021-02-02T20:34:27.327" v="1710" actId="478"/>
          <ac:picMkLst>
            <pc:docMk/>
            <pc:sldMk cId="174942824" sldId="264"/>
            <ac:picMk id="3" creationId="{D0417786-2804-47E4-8C41-B7A2F5FF2BF0}"/>
          </ac:picMkLst>
        </pc:picChg>
        <pc:picChg chg="add mod">
          <ac:chgData name="Borgen, John" userId="f4c52e2d-499c-4140-986b-84945447e61a" providerId="ADAL" clId="{3B3C9074-1852-4C1D-9D23-6243BCE19DDA}" dt="2021-02-02T20:39:41.088" v="1711" actId="931"/>
          <ac:picMkLst>
            <pc:docMk/>
            <pc:sldMk cId="174942824" sldId="264"/>
            <ac:picMk id="5" creationId="{3C4CD936-FF61-458C-8C14-49BFFE59AB79}"/>
          </ac:picMkLst>
        </pc:picChg>
      </pc:sldChg>
      <pc:sldChg chg="del">
        <pc:chgData name="Borgen, John" userId="f4c52e2d-499c-4140-986b-84945447e61a" providerId="ADAL" clId="{3B3C9074-1852-4C1D-9D23-6243BCE19DDA}" dt="2021-02-02T19:13:43.699" v="8" actId="2696"/>
        <pc:sldMkLst>
          <pc:docMk/>
          <pc:sldMk cId="1804963155" sldId="264"/>
        </pc:sldMkLst>
      </pc:sldChg>
      <pc:sldChg chg="modSp add ord">
        <pc:chgData name="Borgen, John" userId="f4c52e2d-499c-4140-986b-84945447e61a" providerId="ADAL" clId="{3B3C9074-1852-4C1D-9D23-6243BCE19DDA}" dt="2021-02-02T20:48:20.818" v="2790" actId="20577"/>
        <pc:sldMkLst>
          <pc:docMk/>
          <pc:sldMk cId="1680264463" sldId="265"/>
        </pc:sldMkLst>
        <pc:spChg chg="mod">
          <ac:chgData name="Borgen, John" userId="f4c52e2d-499c-4140-986b-84945447e61a" providerId="ADAL" clId="{3B3C9074-1852-4C1D-9D23-6243BCE19DDA}" dt="2021-02-02T20:42:08.519" v="2039" actId="20577"/>
          <ac:spMkLst>
            <pc:docMk/>
            <pc:sldMk cId="1680264463" sldId="265"/>
            <ac:spMk id="2" creationId="{67AF5B4F-C4CF-4415-ACD6-2A4BF3694AA1}"/>
          </ac:spMkLst>
        </pc:spChg>
        <pc:spChg chg="mod">
          <ac:chgData name="Borgen, John" userId="f4c52e2d-499c-4140-986b-84945447e61a" providerId="ADAL" clId="{3B3C9074-1852-4C1D-9D23-6243BCE19DDA}" dt="2021-02-02T20:48:20.818" v="2790" actId="20577"/>
          <ac:spMkLst>
            <pc:docMk/>
            <pc:sldMk cId="1680264463" sldId="265"/>
            <ac:spMk id="3" creationId="{887EB69F-8A62-4848-95C6-730FA143F7B5}"/>
          </ac:spMkLst>
        </pc:spChg>
      </pc:sldChg>
      <pc:sldChg chg="del">
        <pc:chgData name="Borgen, John" userId="f4c52e2d-499c-4140-986b-84945447e61a" providerId="ADAL" clId="{3B3C9074-1852-4C1D-9D23-6243BCE19DDA}" dt="2021-02-02T19:13:43.714" v="12" actId="2696"/>
        <pc:sldMkLst>
          <pc:docMk/>
          <pc:sldMk cId="3456823488" sldId="265"/>
        </pc:sldMkLst>
      </pc:sldChg>
      <pc:sldChg chg="modSp add ord">
        <pc:chgData name="Borgen, John" userId="f4c52e2d-499c-4140-986b-84945447e61a" providerId="ADAL" clId="{3B3C9074-1852-4C1D-9D23-6243BCE19DDA}" dt="2021-02-02T21:16:22.277" v="3831" actId="20577"/>
        <pc:sldMkLst>
          <pc:docMk/>
          <pc:sldMk cId="824904135" sldId="266"/>
        </pc:sldMkLst>
        <pc:spChg chg="mod">
          <ac:chgData name="Borgen, John" userId="f4c52e2d-499c-4140-986b-84945447e61a" providerId="ADAL" clId="{3B3C9074-1852-4C1D-9D23-6243BCE19DDA}" dt="2021-02-02T20:45:15.991" v="2288" actId="20577"/>
          <ac:spMkLst>
            <pc:docMk/>
            <pc:sldMk cId="824904135" sldId="266"/>
            <ac:spMk id="2" creationId="{67AF5B4F-C4CF-4415-ACD6-2A4BF3694AA1}"/>
          </ac:spMkLst>
        </pc:spChg>
        <pc:spChg chg="mod">
          <ac:chgData name="Borgen, John" userId="f4c52e2d-499c-4140-986b-84945447e61a" providerId="ADAL" clId="{3B3C9074-1852-4C1D-9D23-6243BCE19DDA}" dt="2021-02-02T21:16:22.277" v="3831" actId="20577"/>
          <ac:spMkLst>
            <pc:docMk/>
            <pc:sldMk cId="824904135" sldId="266"/>
            <ac:spMk id="3" creationId="{887EB69F-8A62-4848-95C6-730FA143F7B5}"/>
          </ac:spMkLst>
        </pc:spChg>
      </pc:sldChg>
      <pc:sldChg chg="del">
        <pc:chgData name="Borgen, John" userId="f4c52e2d-499c-4140-986b-84945447e61a" providerId="ADAL" clId="{3B3C9074-1852-4C1D-9D23-6243BCE19DDA}" dt="2021-02-02T19:13:43.699" v="10" actId="2696"/>
        <pc:sldMkLst>
          <pc:docMk/>
          <pc:sldMk cId="4000108155" sldId="266"/>
        </pc:sldMkLst>
      </pc:sldChg>
      <pc:sldChg chg="del">
        <pc:chgData name="Borgen, John" userId="f4c52e2d-499c-4140-986b-84945447e61a" providerId="ADAL" clId="{3B3C9074-1852-4C1D-9D23-6243BCE19DDA}" dt="2021-02-02T19:13:43.745" v="17" actId="2696"/>
        <pc:sldMkLst>
          <pc:docMk/>
          <pc:sldMk cId="2817617361" sldId="267"/>
        </pc:sldMkLst>
      </pc:sldChg>
      <pc:sldChg chg="modSp add">
        <pc:chgData name="Borgen, John" userId="f4c52e2d-499c-4140-986b-84945447e61a" providerId="ADAL" clId="{3B3C9074-1852-4C1D-9D23-6243BCE19DDA}" dt="2021-02-02T22:06:41.664" v="5005" actId="5793"/>
        <pc:sldMkLst>
          <pc:docMk/>
          <pc:sldMk cId="3599578231" sldId="267"/>
        </pc:sldMkLst>
        <pc:spChg chg="mod">
          <ac:chgData name="Borgen, John" userId="f4c52e2d-499c-4140-986b-84945447e61a" providerId="ADAL" clId="{3B3C9074-1852-4C1D-9D23-6243BCE19DDA}" dt="2021-02-02T20:48:35.157" v="2808" actId="20577"/>
          <ac:spMkLst>
            <pc:docMk/>
            <pc:sldMk cId="3599578231" sldId="267"/>
            <ac:spMk id="2" creationId="{67AF5B4F-C4CF-4415-ACD6-2A4BF3694AA1}"/>
          </ac:spMkLst>
        </pc:spChg>
        <pc:spChg chg="mod">
          <ac:chgData name="Borgen, John" userId="f4c52e2d-499c-4140-986b-84945447e61a" providerId="ADAL" clId="{3B3C9074-1852-4C1D-9D23-6243BCE19DDA}" dt="2021-02-02T22:06:41.664" v="5005" actId="5793"/>
          <ac:spMkLst>
            <pc:docMk/>
            <pc:sldMk cId="3599578231" sldId="267"/>
            <ac:spMk id="3" creationId="{887EB69F-8A62-4848-95C6-730FA143F7B5}"/>
          </ac:spMkLst>
        </pc:spChg>
      </pc:sldChg>
      <pc:sldChg chg="modSp add del">
        <pc:chgData name="Borgen, John" userId="f4c52e2d-499c-4140-986b-84945447e61a" providerId="ADAL" clId="{3B3C9074-1852-4C1D-9D23-6243BCE19DDA}" dt="2021-02-03T22:25:18.687" v="6256" actId="2696"/>
        <pc:sldMkLst>
          <pc:docMk/>
          <pc:sldMk cId="3876239397" sldId="268"/>
        </pc:sldMkLst>
        <pc:spChg chg="mod">
          <ac:chgData name="Borgen, John" userId="f4c52e2d-499c-4140-986b-84945447e61a" providerId="ADAL" clId="{3B3C9074-1852-4C1D-9D23-6243BCE19DDA}" dt="2021-02-02T20:50:49.747" v="2875" actId="20577"/>
          <ac:spMkLst>
            <pc:docMk/>
            <pc:sldMk cId="3876239397" sldId="268"/>
            <ac:spMk id="2" creationId="{67AF5B4F-C4CF-4415-ACD6-2A4BF3694AA1}"/>
          </ac:spMkLst>
        </pc:spChg>
        <pc:spChg chg="mod">
          <ac:chgData name="Borgen, John" userId="f4c52e2d-499c-4140-986b-84945447e61a" providerId="ADAL" clId="{3B3C9074-1852-4C1D-9D23-6243BCE19DDA}" dt="2021-02-02T22:14:52.143" v="5559" actId="20577"/>
          <ac:spMkLst>
            <pc:docMk/>
            <pc:sldMk cId="3876239397" sldId="268"/>
            <ac:spMk id="3" creationId="{887EB69F-8A62-4848-95C6-730FA143F7B5}"/>
          </ac:spMkLst>
        </pc:spChg>
      </pc:sldChg>
      <pc:sldChg chg="del">
        <pc:chgData name="Borgen, John" userId="f4c52e2d-499c-4140-986b-84945447e61a" providerId="ADAL" clId="{3B3C9074-1852-4C1D-9D23-6243BCE19DDA}" dt="2021-02-02T19:13:43.777" v="24" actId="2696"/>
        <pc:sldMkLst>
          <pc:docMk/>
          <pc:sldMk cId="4048331199" sldId="268"/>
        </pc:sldMkLst>
      </pc:sldChg>
      <pc:sldChg chg="addSp modSp add ord">
        <pc:chgData name="Borgen, John" userId="f4c52e2d-499c-4140-986b-84945447e61a" providerId="ADAL" clId="{3B3C9074-1852-4C1D-9D23-6243BCE19DDA}" dt="2021-02-02T22:14:14.948" v="5482"/>
        <pc:sldMkLst>
          <pc:docMk/>
          <pc:sldMk cId="462448737" sldId="269"/>
        </pc:sldMkLst>
        <pc:spChg chg="add mod">
          <ac:chgData name="Borgen, John" userId="f4c52e2d-499c-4140-986b-84945447e61a" providerId="ADAL" clId="{3B3C9074-1852-4C1D-9D23-6243BCE19DDA}" dt="2021-02-02T20:54:36.484" v="3056" actId="20577"/>
          <ac:spMkLst>
            <pc:docMk/>
            <pc:sldMk cId="462448737" sldId="269"/>
            <ac:spMk id="3" creationId="{D52D7450-CE0C-444A-96AF-DE74FE19C0E0}"/>
          </ac:spMkLst>
        </pc:spChg>
        <pc:picChg chg="add">
          <ac:chgData name="Borgen, John" userId="f4c52e2d-499c-4140-986b-84945447e61a" providerId="ADAL" clId="{3B3C9074-1852-4C1D-9D23-6243BCE19DDA}" dt="2021-02-02T20:54:20.399" v="3034"/>
          <ac:picMkLst>
            <pc:docMk/>
            <pc:sldMk cId="462448737" sldId="269"/>
            <ac:picMk id="2" creationId="{47510634-4B89-4AD9-B6EA-F80A77969B23}"/>
          </ac:picMkLst>
        </pc:picChg>
      </pc:sldChg>
      <pc:sldChg chg="add del">
        <pc:chgData name="Borgen, John" userId="f4c52e2d-499c-4140-986b-84945447e61a" providerId="ADAL" clId="{3B3C9074-1852-4C1D-9D23-6243BCE19DDA}" dt="2021-02-02T20:51:49.722" v="3030" actId="2696"/>
        <pc:sldMkLst>
          <pc:docMk/>
          <pc:sldMk cId="1689683804" sldId="269"/>
        </pc:sldMkLst>
      </pc:sldChg>
      <pc:sldChg chg="add del">
        <pc:chgData name="Borgen, John" userId="f4c52e2d-499c-4140-986b-84945447e61a" providerId="ADAL" clId="{3B3C9074-1852-4C1D-9D23-6243BCE19DDA}" dt="2021-02-02T20:52:07.688" v="3032" actId="2696"/>
        <pc:sldMkLst>
          <pc:docMk/>
          <pc:sldMk cId="2989822798" sldId="269"/>
        </pc:sldMkLst>
      </pc:sldChg>
      <pc:sldChg chg="del">
        <pc:chgData name="Borgen, John" userId="f4c52e2d-499c-4140-986b-84945447e61a" providerId="ADAL" clId="{3B3C9074-1852-4C1D-9D23-6243BCE19DDA}" dt="2021-02-02T19:13:43.777" v="23" actId="2696"/>
        <pc:sldMkLst>
          <pc:docMk/>
          <pc:sldMk cId="169829978" sldId="270"/>
        </pc:sldMkLst>
      </pc:sldChg>
      <pc:sldChg chg="addSp modSp add">
        <pc:chgData name="Borgen, John" userId="f4c52e2d-499c-4140-986b-84945447e61a" providerId="ADAL" clId="{3B3C9074-1852-4C1D-9D23-6243BCE19DDA}" dt="2021-02-02T21:09:14.278" v="3348" actId="14100"/>
        <pc:sldMkLst>
          <pc:docMk/>
          <pc:sldMk cId="1440634781" sldId="270"/>
        </pc:sldMkLst>
        <pc:picChg chg="add mod">
          <ac:chgData name="Borgen, John" userId="f4c52e2d-499c-4140-986b-84945447e61a" providerId="ADAL" clId="{3B3C9074-1852-4C1D-9D23-6243BCE19DDA}" dt="2021-02-02T21:09:14.278" v="3348" actId="14100"/>
          <ac:picMkLst>
            <pc:docMk/>
            <pc:sldMk cId="1440634781" sldId="270"/>
            <ac:picMk id="2" creationId="{A7587848-9DE1-4C6C-84C8-929F11AF62CB}"/>
          </ac:picMkLst>
        </pc:picChg>
      </pc:sldChg>
      <pc:sldChg chg="del">
        <pc:chgData name="Borgen, John" userId="f4c52e2d-499c-4140-986b-84945447e61a" providerId="ADAL" clId="{3B3C9074-1852-4C1D-9D23-6243BCE19DDA}" dt="2021-02-02T19:13:43.714" v="11" actId="2696"/>
        <pc:sldMkLst>
          <pc:docMk/>
          <pc:sldMk cId="3946675619" sldId="271"/>
        </pc:sldMkLst>
      </pc:sldChg>
      <pc:sldChg chg="addSp modSp add">
        <pc:chgData name="Borgen, John" userId="f4c52e2d-499c-4140-986b-84945447e61a" providerId="ADAL" clId="{3B3C9074-1852-4C1D-9D23-6243BCE19DDA}" dt="2021-02-02T21:10:41.594" v="3351" actId="20577"/>
        <pc:sldMkLst>
          <pc:docMk/>
          <pc:sldMk cId="4230835536" sldId="271"/>
        </pc:sldMkLst>
        <pc:spChg chg="add mod">
          <ac:chgData name="Borgen, John" userId="f4c52e2d-499c-4140-986b-84945447e61a" providerId="ADAL" clId="{3B3C9074-1852-4C1D-9D23-6243BCE19DDA}" dt="2021-02-02T21:10:41.594" v="3351" actId="20577"/>
          <ac:spMkLst>
            <pc:docMk/>
            <pc:sldMk cId="4230835536" sldId="271"/>
            <ac:spMk id="2" creationId="{C4C091DB-F6A4-49A1-A962-3BA1B567D23B}"/>
          </ac:spMkLst>
        </pc:spChg>
      </pc:sldChg>
      <pc:sldChg chg="del">
        <pc:chgData name="Borgen, John" userId="f4c52e2d-499c-4140-986b-84945447e61a" providerId="ADAL" clId="{3B3C9074-1852-4C1D-9D23-6243BCE19DDA}" dt="2021-02-02T19:13:43.699" v="9" actId="2696"/>
        <pc:sldMkLst>
          <pc:docMk/>
          <pc:sldMk cId="596900995" sldId="272"/>
        </pc:sldMkLst>
      </pc:sldChg>
      <pc:sldChg chg="modSp add ord">
        <pc:chgData name="Borgen, John" userId="f4c52e2d-499c-4140-986b-84945447e61a" providerId="ADAL" clId="{3B3C9074-1852-4C1D-9D23-6243BCE19DDA}" dt="2021-02-03T20:19:16.946" v="5768" actId="20577"/>
        <pc:sldMkLst>
          <pc:docMk/>
          <pc:sldMk cId="2640579382" sldId="272"/>
        </pc:sldMkLst>
        <pc:spChg chg="mod">
          <ac:chgData name="Borgen, John" userId="f4c52e2d-499c-4140-986b-84945447e61a" providerId="ADAL" clId="{3B3C9074-1852-4C1D-9D23-6243BCE19DDA}" dt="2021-02-03T20:19:16.946" v="5768" actId="20577"/>
          <ac:spMkLst>
            <pc:docMk/>
            <pc:sldMk cId="2640579382" sldId="272"/>
            <ac:spMk id="3" creationId="{887EB69F-8A62-4848-95C6-730FA143F7B5}"/>
          </ac:spMkLst>
        </pc:spChg>
      </pc:sldChg>
      <pc:sldChg chg="del">
        <pc:chgData name="Borgen, John" userId="f4c52e2d-499c-4140-986b-84945447e61a" providerId="ADAL" clId="{3B3C9074-1852-4C1D-9D23-6243BCE19DDA}" dt="2021-02-02T19:13:43.714" v="13" actId="2696"/>
        <pc:sldMkLst>
          <pc:docMk/>
          <pc:sldMk cId="737557176" sldId="273"/>
        </pc:sldMkLst>
      </pc:sldChg>
      <pc:sldChg chg="modSp add">
        <pc:chgData name="Borgen, John" userId="f4c52e2d-499c-4140-986b-84945447e61a" providerId="ADAL" clId="{3B3C9074-1852-4C1D-9D23-6243BCE19DDA}" dt="2021-02-03T20:19:07.570" v="5750" actId="20577"/>
        <pc:sldMkLst>
          <pc:docMk/>
          <pc:sldMk cId="2947724419" sldId="273"/>
        </pc:sldMkLst>
        <pc:spChg chg="mod">
          <ac:chgData name="Borgen, John" userId="f4c52e2d-499c-4140-986b-84945447e61a" providerId="ADAL" clId="{3B3C9074-1852-4C1D-9D23-6243BCE19DDA}" dt="2021-02-03T20:19:07.570" v="5750" actId="20577"/>
          <ac:spMkLst>
            <pc:docMk/>
            <pc:sldMk cId="2947724419" sldId="273"/>
            <ac:spMk id="3" creationId="{887EB69F-8A62-4848-95C6-730FA143F7B5}"/>
          </ac:spMkLst>
        </pc:spChg>
      </pc:sldChg>
      <pc:sldChg chg="add del">
        <pc:chgData name="Borgen, John" userId="f4c52e2d-499c-4140-986b-84945447e61a" providerId="ADAL" clId="{3B3C9074-1852-4C1D-9D23-6243BCE19DDA}" dt="2021-02-02T21:20:27.579" v="4358" actId="2696"/>
        <pc:sldMkLst>
          <pc:docMk/>
          <pc:sldMk cId="2845547347" sldId="274"/>
        </pc:sldMkLst>
      </pc:sldChg>
      <pc:sldChg chg="addSp modSp add">
        <pc:chgData name="Borgen, John" userId="f4c52e2d-499c-4140-986b-84945447e61a" providerId="ADAL" clId="{3B3C9074-1852-4C1D-9D23-6243BCE19DDA}" dt="2021-02-02T21:48:11.150" v="5001" actId="20577"/>
        <pc:sldMkLst>
          <pc:docMk/>
          <pc:sldMk cId="3496716016" sldId="274"/>
        </pc:sldMkLst>
        <pc:spChg chg="add mod">
          <ac:chgData name="Borgen, John" userId="f4c52e2d-499c-4140-986b-84945447e61a" providerId="ADAL" clId="{3B3C9074-1852-4C1D-9D23-6243BCE19DDA}" dt="2021-02-02T21:48:11.150" v="5001" actId="20577"/>
          <ac:spMkLst>
            <pc:docMk/>
            <pc:sldMk cId="3496716016" sldId="274"/>
            <ac:spMk id="2" creationId="{3B307819-AA2A-44B2-BC0F-D8FC7AC89045}"/>
          </ac:spMkLst>
        </pc:spChg>
      </pc:sldChg>
      <pc:sldChg chg="del">
        <pc:chgData name="Borgen, John" userId="f4c52e2d-499c-4140-986b-84945447e61a" providerId="ADAL" clId="{3B3C9074-1852-4C1D-9D23-6243BCE19DDA}" dt="2021-02-02T19:13:43.745" v="18" actId="2696"/>
        <pc:sldMkLst>
          <pc:docMk/>
          <pc:sldMk cId="3892348267" sldId="274"/>
        </pc:sldMkLst>
      </pc:sldChg>
      <pc:sldChg chg="addSp modSp add">
        <pc:chgData name="Borgen, John" userId="f4c52e2d-499c-4140-986b-84945447e61a" providerId="ADAL" clId="{3B3C9074-1852-4C1D-9D23-6243BCE19DDA}" dt="2021-02-02T21:32:56.351" v="4686" actId="14100"/>
        <pc:sldMkLst>
          <pc:docMk/>
          <pc:sldMk cId="3924169717" sldId="275"/>
        </pc:sldMkLst>
        <pc:picChg chg="add mod">
          <ac:chgData name="Borgen, John" userId="f4c52e2d-499c-4140-986b-84945447e61a" providerId="ADAL" clId="{3B3C9074-1852-4C1D-9D23-6243BCE19DDA}" dt="2021-02-02T21:32:56.351" v="4686" actId="14100"/>
          <ac:picMkLst>
            <pc:docMk/>
            <pc:sldMk cId="3924169717" sldId="275"/>
            <ac:picMk id="2" creationId="{70B25C0E-91C4-4AB8-8ADF-E4794411FDBB}"/>
          </ac:picMkLst>
        </pc:picChg>
      </pc:sldChg>
      <pc:sldChg chg="del">
        <pc:chgData name="Borgen, John" userId="f4c52e2d-499c-4140-986b-84945447e61a" providerId="ADAL" clId="{3B3C9074-1852-4C1D-9D23-6243BCE19DDA}" dt="2021-02-02T19:13:43.714" v="14" actId="2696"/>
        <pc:sldMkLst>
          <pc:docMk/>
          <pc:sldMk cId="4218857466" sldId="275"/>
        </pc:sldMkLst>
      </pc:sldChg>
      <pc:sldChg chg="addSp modSp add">
        <pc:chgData name="Borgen, John" userId="f4c52e2d-499c-4140-986b-84945447e61a" providerId="ADAL" clId="{3B3C9074-1852-4C1D-9D23-6243BCE19DDA}" dt="2021-02-02T21:38:00.468" v="4798" actId="1076"/>
        <pc:sldMkLst>
          <pc:docMk/>
          <pc:sldMk cId="1224475058" sldId="276"/>
        </pc:sldMkLst>
        <pc:picChg chg="add mod">
          <ac:chgData name="Borgen, John" userId="f4c52e2d-499c-4140-986b-84945447e61a" providerId="ADAL" clId="{3B3C9074-1852-4C1D-9D23-6243BCE19DDA}" dt="2021-02-02T21:38:00.468" v="4798" actId="1076"/>
          <ac:picMkLst>
            <pc:docMk/>
            <pc:sldMk cId="1224475058" sldId="276"/>
            <ac:picMk id="2" creationId="{0FB0317C-DB9B-431B-826A-9BBF443FD347}"/>
          </ac:picMkLst>
        </pc:picChg>
      </pc:sldChg>
      <pc:sldChg chg="del">
        <pc:chgData name="Borgen, John" userId="f4c52e2d-499c-4140-986b-84945447e61a" providerId="ADAL" clId="{3B3C9074-1852-4C1D-9D23-6243BCE19DDA}" dt="2021-02-02T19:13:43.730" v="15" actId="2696"/>
        <pc:sldMkLst>
          <pc:docMk/>
          <pc:sldMk cId="3013669074" sldId="276"/>
        </pc:sldMkLst>
      </pc:sldChg>
      <pc:sldChg chg="modSp add">
        <pc:chgData name="Borgen, John" userId="f4c52e2d-499c-4140-986b-84945447e61a" providerId="ADAL" clId="{3B3C9074-1852-4C1D-9D23-6243BCE19DDA}" dt="2021-02-02T22:14:07.930" v="5481" actId="20577"/>
        <pc:sldMkLst>
          <pc:docMk/>
          <pc:sldMk cId="5929110" sldId="277"/>
        </pc:sldMkLst>
        <pc:spChg chg="mod">
          <ac:chgData name="Borgen, John" userId="f4c52e2d-499c-4140-986b-84945447e61a" providerId="ADAL" clId="{3B3C9074-1852-4C1D-9D23-6243BCE19DDA}" dt="2021-02-02T22:14:07.930" v="5481" actId="20577"/>
          <ac:spMkLst>
            <pc:docMk/>
            <pc:sldMk cId="5929110" sldId="277"/>
            <ac:spMk id="3" creationId="{887EB69F-8A62-4848-95C6-730FA143F7B5}"/>
          </ac:spMkLst>
        </pc:spChg>
      </pc:sldChg>
      <pc:sldChg chg="add del">
        <pc:chgData name="Borgen, John" userId="f4c52e2d-499c-4140-986b-84945447e61a" providerId="ADAL" clId="{3B3C9074-1852-4C1D-9D23-6243BCE19DDA}" dt="2021-02-02T22:06:46.294" v="5006" actId="2696"/>
        <pc:sldMkLst>
          <pc:docMk/>
          <pc:sldMk cId="1489517333" sldId="277"/>
        </pc:sldMkLst>
      </pc:sldChg>
      <pc:sldChg chg="del">
        <pc:chgData name="Borgen, John" userId="f4c52e2d-499c-4140-986b-84945447e61a" providerId="ADAL" clId="{3B3C9074-1852-4C1D-9D23-6243BCE19DDA}" dt="2021-02-02T19:13:43.730" v="16" actId="2696"/>
        <pc:sldMkLst>
          <pc:docMk/>
          <pc:sldMk cId="2168407761" sldId="277"/>
        </pc:sldMkLst>
      </pc:sldChg>
      <pc:sldChg chg="del">
        <pc:chgData name="Borgen, John" userId="f4c52e2d-499c-4140-986b-84945447e61a" providerId="ADAL" clId="{3B3C9074-1852-4C1D-9D23-6243BCE19DDA}" dt="2021-02-02T19:13:43.745" v="19" actId="2696"/>
        <pc:sldMkLst>
          <pc:docMk/>
          <pc:sldMk cId="84963905" sldId="278"/>
        </pc:sldMkLst>
      </pc:sldChg>
      <pc:sldChg chg="modSp">
        <pc:chgData name="Borgen, John" userId="f4c52e2d-499c-4140-986b-84945447e61a" providerId="ADAL" clId="{3B3C9074-1852-4C1D-9D23-6243BCE19DDA}" dt="2021-02-03T22:22:57.098" v="6255" actId="313"/>
        <pc:sldMkLst>
          <pc:docMk/>
          <pc:sldMk cId="2537138151" sldId="278"/>
        </pc:sldMkLst>
        <pc:spChg chg="mod">
          <ac:chgData name="Borgen, John" userId="f4c52e2d-499c-4140-986b-84945447e61a" providerId="ADAL" clId="{3B3C9074-1852-4C1D-9D23-6243BCE19DDA}" dt="2021-02-03T22:22:57.098" v="6255" actId="313"/>
          <ac:spMkLst>
            <pc:docMk/>
            <pc:sldMk cId="2537138151" sldId="278"/>
            <ac:spMk id="3" creationId="{887EB69F-8A62-4848-95C6-730FA143F7B5}"/>
          </ac:spMkLst>
        </pc:spChg>
      </pc:sldChg>
      <pc:sldChg chg="del">
        <pc:chgData name="Borgen, John" userId="f4c52e2d-499c-4140-986b-84945447e61a" providerId="ADAL" clId="{3B3C9074-1852-4C1D-9D23-6243BCE19DDA}" dt="2021-02-02T19:13:43.761" v="20" actId="2696"/>
        <pc:sldMkLst>
          <pc:docMk/>
          <pc:sldMk cId="1926015419" sldId="279"/>
        </pc:sldMkLst>
      </pc:sldChg>
      <pc:sldChg chg="del">
        <pc:chgData name="Borgen, John" userId="f4c52e2d-499c-4140-986b-84945447e61a" providerId="ADAL" clId="{3B3C9074-1852-4C1D-9D23-6243BCE19DDA}" dt="2021-02-02T19:13:43.761" v="21" actId="2696"/>
        <pc:sldMkLst>
          <pc:docMk/>
          <pc:sldMk cId="1733778182" sldId="280"/>
        </pc:sldMkLst>
      </pc:sldChg>
      <pc:sldChg chg="modSp">
        <pc:chgData name="Borgen, John" userId="f4c52e2d-499c-4140-986b-84945447e61a" providerId="ADAL" clId="{3B3C9074-1852-4C1D-9D23-6243BCE19DDA}" dt="2021-02-03T22:28:29.425" v="6263" actId="20577"/>
        <pc:sldMkLst>
          <pc:docMk/>
          <pc:sldMk cId="4246336321" sldId="280"/>
        </pc:sldMkLst>
        <pc:spChg chg="mod">
          <ac:chgData name="Borgen, John" userId="f4c52e2d-499c-4140-986b-84945447e61a" providerId="ADAL" clId="{3B3C9074-1852-4C1D-9D23-6243BCE19DDA}" dt="2021-02-03T22:28:29.425" v="6263" actId="20577"/>
          <ac:spMkLst>
            <pc:docMk/>
            <pc:sldMk cId="4246336321" sldId="280"/>
            <ac:spMk id="3" creationId="{887EB69F-8A62-4848-95C6-730FA143F7B5}"/>
          </ac:spMkLst>
        </pc:spChg>
      </pc:sldChg>
      <pc:sldChg chg="del">
        <pc:chgData name="Borgen, John" userId="f4c52e2d-499c-4140-986b-84945447e61a" providerId="ADAL" clId="{3B3C9074-1852-4C1D-9D23-6243BCE19DDA}" dt="2021-02-02T19:13:43.761" v="22" actId="2696"/>
        <pc:sldMkLst>
          <pc:docMk/>
          <pc:sldMk cId="446262899" sldId="281"/>
        </pc:sldMkLst>
      </pc:sldChg>
      <pc:sldChg chg="del">
        <pc:chgData name="Borgen, John" userId="f4c52e2d-499c-4140-986b-84945447e61a" providerId="ADAL" clId="{3B3C9074-1852-4C1D-9D23-6243BCE19DDA}" dt="2021-02-02T19:13:43.777" v="25" actId="2696"/>
        <pc:sldMkLst>
          <pc:docMk/>
          <pc:sldMk cId="433971095" sldId="282"/>
        </pc:sldMkLst>
      </pc:sldChg>
      <pc:sldChg chg="modSp add">
        <pc:chgData name="Borgen, John" userId="f4c52e2d-499c-4140-986b-84945447e61a" providerId="ADAL" clId="{3B3C9074-1852-4C1D-9D23-6243BCE19DDA}" dt="2021-02-03T21:17:03.807" v="6253" actId="20577"/>
        <pc:sldMkLst>
          <pc:docMk/>
          <pc:sldMk cId="4054106488" sldId="287"/>
        </pc:sldMkLst>
        <pc:spChg chg="mod">
          <ac:chgData name="Borgen, John" userId="f4c52e2d-499c-4140-986b-84945447e61a" providerId="ADAL" clId="{3B3C9074-1852-4C1D-9D23-6243BCE19DDA}" dt="2021-02-03T21:17:03.807" v="6253" actId="20577"/>
          <ac:spMkLst>
            <pc:docMk/>
            <pc:sldMk cId="4054106488" sldId="287"/>
            <ac:spMk id="3" creationId="{887EB69F-8A62-4848-95C6-730FA143F7B5}"/>
          </ac:spMkLst>
        </pc:spChg>
      </pc:sldChg>
      <pc:sldChg chg="addSp add">
        <pc:chgData name="Borgen, John" userId="f4c52e2d-499c-4140-986b-84945447e61a" providerId="ADAL" clId="{3B3C9074-1852-4C1D-9D23-6243BCE19DDA}" dt="2021-02-03T21:20:09.328" v="6254"/>
        <pc:sldMkLst>
          <pc:docMk/>
          <pc:sldMk cId="2499006791" sldId="288"/>
        </pc:sldMkLst>
        <pc:picChg chg="add">
          <ac:chgData name="Borgen, John" userId="f4c52e2d-499c-4140-986b-84945447e61a" providerId="ADAL" clId="{3B3C9074-1852-4C1D-9D23-6243BCE19DDA}" dt="2021-02-03T21:20:09.328" v="6254"/>
          <ac:picMkLst>
            <pc:docMk/>
            <pc:sldMk cId="2499006791" sldId="288"/>
            <ac:picMk id="2" creationId="{B50448C6-19E3-4566-8497-0571796DB8EF}"/>
          </ac:picMkLst>
        </pc:picChg>
      </pc:sldChg>
    </pc:docChg>
  </pc:docChgLst>
  <pc:docChgLst>
    <pc:chgData name="Borgen, John" userId="f4c52e2d-499c-4140-986b-84945447e61a" providerId="ADAL" clId="{3E2C4393-C153-438A-B9EA-C9EF0480DC1B}"/>
    <pc:docChg chg="custSel addSld modSld modMainMaster">
      <pc:chgData name="Borgen, John" userId="f4c52e2d-499c-4140-986b-84945447e61a" providerId="ADAL" clId="{3E2C4393-C153-438A-B9EA-C9EF0480DC1B}" dt="2021-01-05T16:54:50.725" v="463" actId="20577"/>
      <pc:docMkLst>
        <pc:docMk/>
      </pc:docMkLst>
      <pc:sldChg chg="delSp modSp mod">
        <pc:chgData name="Borgen, John" userId="f4c52e2d-499c-4140-986b-84945447e61a" providerId="ADAL" clId="{3E2C4393-C153-438A-B9EA-C9EF0480DC1B}" dt="2021-01-05T16:41:13.442" v="210" actId="20577"/>
        <pc:sldMkLst>
          <pc:docMk/>
          <pc:sldMk cId="112694524" sldId="256"/>
        </pc:sldMkLst>
        <pc:spChg chg="del">
          <ac:chgData name="Borgen, John" userId="f4c52e2d-499c-4140-986b-84945447e61a" providerId="ADAL" clId="{3E2C4393-C153-438A-B9EA-C9EF0480DC1B}" dt="2020-12-30T19:17:00.595" v="142" actId="478"/>
          <ac:spMkLst>
            <pc:docMk/>
            <pc:sldMk cId="112694524" sldId="256"/>
            <ac:spMk id="3" creationId="{00000000-0000-0000-0000-000000000000}"/>
          </ac:spMkLst>
        </pc:spChg>
        <pc:spChg chg="mod">
          <ac:chgData name="Borgen, John" userId="f4c52e2d-499c-4140-986b-84945447e61a" providerId="ADAL" clId="{3E2C4393-C153-438A-B9EA-C9EF0480DC1B}" dt="2020-12-30T19:16:45.858" v="122" actId="20577"/>
          <ac:spMkLst>
            <pc:docMk/>
            <pc:sldMk cId="112694524" sldId="256"/>
            <ac:spMk id="5" creationId="{00000000-0000-0000-0000-000000000000}"/>
          </ac:spMkLst>
        </pc:spChg>
        <pc:spChg chg="mod">
          <ac:chgData name="Borgen, John" userId="f4c52e2d-499c-4140-986b-84945447e61a" providerId="ADAL" clId="{3E2C4393-C153-438A-B9EA-C9EF0480DC1B}" dt="2021-01-05T16:41:13.442" v="210" actId="20577"/>
          <ac:spMkLst>
            <pc:docMk/>
            <pc:sldMk cId="112694524" sldId="256"/>
            <ac:spMk id="6" creationId="{00000000-0000-0000-0000-000000000000}"/>
          </ac:spMkLst>
        </pc:spChg>
      </pc:sldChg>
      <pc:sldChg chg="delSp modSp new mod">
        <pc:chgData name="Borgen, John" userId="f4c52e2d-499c-4140-986b-84945447e61a" providerId="ADAL" clId="{3E2C4393-C153-438A-B9EA-C9EF0480DC1B}" dt="2021-01-05T16:41:45.134" v="225" actId="478"/>
        <pc:sldMkLst>
          <pc:docMk/>
          <pc:sldMk cId="105178839" sldId="257"/>
        </pc:sldMkLst>
        <pc:spChg chg="mod">
          <ac:chgData name="Borgen, John" userId="f4c52e2d-499c-4140-986b-84945447e61a" providerId="ADAL" clId="{3E2C4393-C153-438A-B9EA-C9EF0480DC1B}" dt="2020-12-30T19:17:07.336" v="151" actId="20577"/>
          <ac:spMkLst>
            <pc:docMk/>
            <pc:sldMk cId="105178839" sldId="257"/>
            <ac:spMk id="2" creationId="{67AF5B4F-C4CF-4415-ACD6-2A4BF3694AA1}"/>
          </ac:spMkLst>
        </pc:spChg>
        <pc:spChg chg="mod">
          <ac:chgData name="Borgen, John" userId="f4c52e2d-499c-4140-986b-84945447e61a" providerId="ADAL" clId="{3E2C4393-C153-438A-B9EA-C9EF0480DC1B}" dt="2020-12-31T17:52:29.882" v="203" actId="20577"/>
          <ac:spMkLst>
            <pc:docMk/>
            <pc:sldMk cId="105178839" sldId="257"/>
            <ac:spMk id="3" creationId="{887EB69F-8A62-4848-95C6-730FA143F7B5}"/>
          </ac:spMkLst>
        </pc:spChg>
        <pc:spChg chg="del">
          <ac:chgData name="Borgen, John" userId="f4c52e2d-499c-4140-986b-84945447e61a" providerId="ADAL" clId="{3E2C4393-C153-438A-B9EA-C9EF0480DC1B}" dt="2021-01-05T16:41:45.134" v="225" actId="478"/>
          <ac:spMkLst>
            <pc:docMk/>
            <pc:sldMk cId="105178839" sldId="257"/>
            <ac:spMk id="4" creationId="{6D348613-C96D-4A47-A296-3E86762326D0}"/>
          </ac:spMkLst>
        </pc:spChg>
      </pc:sldChg>
      <pc:sldChg chg="delSp modSp add mod">
        <pc:chgData name="Borgen, John" userId="f4c52e2d-499c-4140-986b-84945447e61a" providerId="ADAL" clId="{3E2C4393-C153-438A-B9EA-C9EF0480DC1B}" dt="2021-01-05T16:54:50.725" v="463" actId="20577"/>
        <pc:sldMkLst>
          <pc:docMk/>
          <pc:sldMk cId="233979957" sldId="258"/>
        </pc:sldMkLst>
        <pc:spChg chg="mod">
          <ac:chgData name="Borgen, John" userId="f4c52e2d-499c-4140-986b-84945447e61a" providerId="ADAL" clId="{3E2C4393-C153-438A-B9EA-C9EF0480DC1B}" dt="2021-01-05T16:41:28.584" v="223" actId="20577"/>
          <ac:spMkLst>
            <pc:docMk/>
            <pc:sldMk cId="233979957" sldId="258"/>
            <ac:spMk id="2" creationId="{67AF5B4F-C4CF-4415-ACD6-2A4BF3694AA1}"/>
          </ac:spMkLst>
        </pc:spChg>
        <pc:spChg chg="mod">
          <ac:chgData name="Borgen, John" userId="f4c52e2d-499c-4140-986b-84945447e61a" providerId="ADAL" clId="{3E2C4393-C153-438A-B9EA-C9EF0480DC1B}" dt="2021-01-05T16:54:50.725" v="463" actId="20577"/>
          <ac:spMkLst>
            <pc:docMk/>
            <pc:sldMk cId="233979957" sldId="258"/>
            <ac:spMk id="3" creationId="{887EB69F-8A62-4848-95C6-730FA143F7B5}"/>
          </ac:spMkLst>
        </pc:spChg>
        <pc:spChg chg="del">
          <ac:chgData name="Borgen, John" userId="f4c52e2d-499c-4140-986b-84945447e61a" providerId="ADAL" clId="{3E2C4393-C153-438A-B9EA-C9EF0480DC1B}" dt="2021-01-05T16:41:37.273" v="224" actId="478"/>
          <ac:spMkLst>
            <pc:docMk/>
            <pc:sldMk cId="233979957" sldId="258"/>
            <ac:spMk id="4" creationId="{6D348613-C96D-4A47-A296-3E86762326D0}"/>
          </ac:spMkLst>
        </pc:spChg>
      </pc:sldChg>
      <pc:sldMasterChg chg="modSp mod">
        <pc:chgData name="Borgen, John" userId="f4c52e2d-499c-4140-986b-84945447e61a" providerId="ADAL" clId="{3E2C4393-C153-438A-B9EA-C9EF0480DC1B}" dt="2020-12-30T19:12:37.909" v="24" actId="20577"/>
        <pc:sldMasterMkLst>
          <pc:docMk/>
          <pc:sldMasterMk cId="3071752193" sldId="2147483675"/>
        </pc:sldMasterMkLst>
        <pc:spChg chg="mod">
          <ac:chgData name="Borgen, John" userId="f4c52e2d-499c-4140-986b-84945447e61a" providerId="ADAL" clId="{3E2C4393-C153-438A-B9EA-C9EF0480DC1B}" dt="2020-12-30T19:12:37.909" v="24" actId="20577"/>
          <ac:spMkLst>
            <pc:docMk/>
            <pc:sldMasterMk cId="3071752193" sldId="2147483675"/>
            <ac:spMk id="9" creationId="{00000000-0000-0000-0000-000000000000}"/>
          </ac:spMkLst>
        </pc:spChg>
      </pc:sldMasterChg>
    </pc:docChg>
  </pc:docChgLst>
  <pc:docChgLst>
    <pc:chgData name="Borgen, John" userId="f4c52e2d-499c-4140-986b-84945447e61a" providerId="ADAL" clId="{BF35698C-AF56-4D6D-A9FE-08458A55A288}"/>
    <pc:docChg chg="undo custSel addSld modSld sldOrd">
      <pc:chgData name="Borgen, John" userId="f4c52e2d-499c-4140-986b-84945447e61a" providerId="ADAL" clId="{BF35698C-AF56-4D6D-A9FE-08458A55A288}" dt="2021-02-03T17:16:51.259" v="5977" actId="20577"/>
      <pc:docMkLst>
        <pc:docMk/>
      </pc:docMkLst>
      <pc:sldChg chg="modSp mod ord">
        <pc:chgData name="Borgen, John" userId="f4c52e2d-499c-4140-986b-84945447e61a" providerId="ADAL" clId="{BF35698C-AF56-4D6D-A9FE-08458A55A288}" dt="2021-02-03T16:47:13.823" v="2319" actId="20577"/>
        <pc:sldMkLst>
          <pc:docMk/>
          <pc:sldMk cId="1680264463" sldId="265"/>
        </pc:sldMkLst>
        <pc:spChg chg="mod">
          <ac:chgData name="Borgen, John" userId="f4c52e2d-499c-4140-986b-84945447e61a" providerId="ADAL" clId="{BF35698C-AF56-4D6D-A9FE-08458A55A288}" dt="2021-02-03T16:46:24.967" v="2130" actId="20577"/>
          <ac:spMkLst>
            <pc:docMk/>
            <pc:sldMk cId="1680264463" sldId="265"/>
            <ac:spMk id="2" creationId="{67AF5B4F-C4CF-4415-ACD6-2A4BF3694AA1}"/>
          </ac:spMkLst>
        </pc:spChg>
        <pc:spChg chg="mod">
          <ac:chgData name="Borgen, John" userId="f4c52e2d-499c-4140-986b-84945447e61a" providerId="ADAL" clId="{BF35698C-AF56-4D6D-A9FE-08458A55A288}" dt="2021-02-03T16:47:13.823" v="2319" actId="20577"/>
          <ac:spMkLst>
            <pc:docMk/>
            <pc:sldMk cId="1680264463" sldId="265"/>
            <ac:spMk id="3" creationId="{887EB69F-8A62-4848-95C6-730FA143F7B5}"/>
          </ac:spMkLst>
        </pc:spChg>
      </pc:sldChg>
      <pc:sldChg chg="modSp mod">
        <pc:chgData name="Borgen, John" userId="f4c52e2d-499c-4140-986b-84945447e61a" providerId="ADAL" clId="{BF35698C-AF56-4D6D-A9FE-08458A55A288}" dt="2021-02-03T16:38:18.660" v="1147" actId="20577"/>
        <pc:sldMkLst>
          <pc:docMk/>
          <pc:sldMk cId="824904135" sldId="266"/>
        </pc:sldMkLst>
        <pc:spChg chg="mod">
          <ac:chgData name="Borgen, John" userId="f4c52e2d-499c-4140-986b-84945447e61a" providerId="ADAL" clId="{BF35698C-AF56-4D6D-A9FE-08458A55A288}" dt="2021-02-03T16:38:18.660" v="1147" actId="20577"/>
          <ac:spMkLst>
            <pc:docMk/>
            <pc:sldMk cId="824904135" sldId="266"/>
            <ac:spMk id="3" creationId="{887EB69F-8A62-4848-95C6-730FA143F7B5}"/>
          </ac:spMkLst>
        </pc:spChg>
      </pc:sldChg>
      <pc:sldChg chg="modSp add mod ord">
        <pc:chgData name="Borgen, John" userId="f4c52e2d-499c-4140-986b-84945447e61a" providerId="ADAL" clId="{BF35698C-AF56-4D6D-A9FE-08458A55A288}" dt="2021-02-03T16:40:41.088" v="1321" actId="27636"/>
        <pc:sldMkLst>
          <pc:docMk/>
          <pc:sldMk cId="2537138151" sldId="278"/>
        </pc:sldMkLst>
        <pc:spChg chg="mod">
          <ac:chgData name="Borgen, John" userId="f4c52e2d-499c-4140-986b-84945447e61a" providerId="ADAL" clId="{BF35698C-AF56-4D6D-A9FE-08458A55A288}" dt="2021-02-03T16:40:41.088" v="1321" actId="27636"/>
          <ac:spMkLst>
            <pc:docMk/>
            <pc:sldMk cId="2537138151" sldId="278"/>
            <ac:spMk id="3" creationId="{887EB69F-8A62-4848-95C6-730FA143F7B5}"/>
          </ac:spMkLst>
        </pc:spChg>
      </pc:sldChg>
      <pc:sldChg chg="modSp add mod">
        <pc:chgData name="Borgen, John" userId="f4c52e2d-499c-4140-986b-84945447e61a" providerId="ADAL" clId="{BF35698C-AF56-4D6D-A9FE-08458A55A288}" dt="2021-02-03T16:40:50.365" v="1325" actId="27636"/>
        <pc:sldMkLst>
          <pc:docMk/>
          <pc:sldMk cId="3863907973" sldId="279"/>
        </pc:sldMkLst>
        <pc:spChg chg="mod">
          <ac:chgData name="Borgen, John" userId="f4c52e2d-499c-4140-986b-84945447e61a" providerId="ADAL" clId="{BF35698C-AF56-4D6D-A9FE-08458A55A288}" dt="2021-02-03T16:40:50.365" v="1325" actId="27636"/>
          <ac:spMkLst>
            <pc:docMk/>
            <pc:sldMk cId="3863907973" sldId="279"/>
            <ac:spMk id="3" creationId="{887EB69F-8A62-4848-95C6-730FA143F7B5}"/>
          </ac:spMkLst>
        </pc:spChg>
      </pc:sldChg>
      <pc:sldChg chg="modSp add mod">
        <pc:chgData name="Borgen, John" userId="f4c52e2d-499c-4140-986b-84945447e61a" providerId="ADAL" clId="{BF35698C-AF56-4D6D-A9FE-08458A55A288}" dt="2021-02-03T17:02:25.212" v="3624" actId="20577"/>
        <pc:sldMkLst>
          <pc:docMk/>
          <pc:sldMk cId="4246336321" sldId="280"/>
        </pc:sldMkLst>
        <pc:spChg chg="mod">
          <ac:chgData name="Borgen, John" userId="f4c52e2d-499c-4140-986b-84945447e61a" providerId="ADAL" clId="{BF35698C-AF56-4D6D-A9FE-08458A55A288}" dt="2021-02-03T17:02:25.212" v="3624" actId="20577"/>
          <ac:spMkLst>
            <pc:docMk/>
            <pc:sldMk cId="4246336321" sldId="280"/>
            <ac:spMk id="3" creationId="{887EB69F-8A62-4848-95C6-730FA143F7B5}"/>
          </ac:spMkLst>
        </pc:spChg>
      </pc:sldChg>
      <pc:sldChg chg="modSp add mod">
        <pc:chgData name="Borgen, John" userId="f4c52e2d-499c-4140-986b-84945447e61a" providerId="ADAL" clId="{BF35698C-AF56-4D6D-A9FE-08458A55A288}" dt="2021-02-03T16:43:27.858" v="1688" actId="20577"/>
        <pc:sldMkLst>
          <pc:docMk/>
          <pc:sldMk cId="1847869449" sldId="281"/>
        </pc:sldMkLst>
        <pc:spChg chg="mod">
          <ac:chgData name="Borgen, John" userId="f4c52e2d-499c-4140-986b-84945447e61a" providerId="ADAL" clId="{BF35698C-AF56-4D6D-A9FE-08458A55A288}" dt="2021-02-03T16:43:27.858" v="1688" actId="20577"/>
          <ac:spMkLst>
            <pc:docMk/>
            <pc:sldMk cId="1847869449" sldId="281"/>
            <ac:spMk id="3" creationId="{887EB69F-8A62-4848-95C6-730FA143F7B5}"/>
          </ac:spMkLst>
        </pc:spChg>
      </pc:sldChg>
      <pc:sldChg chg="modSp add mod">
        <pc:chgData name="Borgen, John" userId="f4c52e2d-499c-4140-986b-84945447e61a" providerId="ADAL" clId="{BF35698C-AF56-4D6D-A9FE-08458A55A288}" dt="2021-02-03T16:50:20.083" v="2792" actId="20577"/>
        <pc:sldMkLst>
          <pc:docMk/>
          <pc:sldMk cId="1103943565" sldId="282"/>
        </pc:sldMkLst>
        <pc:spChg chg="mod">
          <ac:chgData name="Borgen, John" userId="f4c52e2d-499c-4140-986b-84945447e61a" providerId="ADAL" clId="{BF35698C-AF56-4D6D-A9FE-08458A55A288}" dt="2021-02-03T16:50:20.083" v="2792" actId="20577"/>
          <ac:spMkLst>
            <pc:docMk/>
            <pc:sldMk cId="1103943565" sldId="282"/>
            <ac:spMk id="3" creationId="{887EB69F-8A62-4848-95C6-730FA143F7B5}"/>
          </ac:spMkLst>
        </pc:spChg>
      </pc:sldChg>
      <pc:sldChg chg="modSp add mod">
        <pc:chgData name="Borgen, John" userId="f4c52e2d-499c-4140-986b-84945447e61a" providerId="ADAL" clId="{BF35698C-AF56-4D6D-A9FE-08458A55A288}" dt="2021-02-03T17:05:00.170" v="4188" actId="20577"/>
        <pc:sldMkLst>
          <pc:docMk/>
          <pc:sldMk cId="3698389321" sldId="283"/>
        </pc:sldMkLst>
        <pc:spChg chg="mod">
          <ac:chgData name="Borgen, John" userId="f4c52e2d-499c-4140-986b-84945447e61a" providerId="ADAL" clId="{BF35698C-AF56-4D6D-A9FE-08458A55A288}" dt="2021-02-03T16:51:06.559" v="2810" actId="20577"/>
          <ac:spMkLst>
            <pc:docMk/>
            <pc:sldMk cId="3698389321" sldId="283"/>
            <ac:spMk id="2" creationId="{67AF5B4F-C4CF-4415-ACD6-2A4BF3694AA1}"/>
          </ac:spMkLst>
        </pc:spChg>
        <pc:spChg chg="mod">
          <ac:chgData name="Borgen, John" userId="f4c52e2d-499c-4140-986b-84945447e61a" providerId="ADAL" clId="{BF35698C-AF56-4D6D-A9FE-08458A55A288}" dt="2021-02-03T17:05:00.170" v="4188" actId="20577"/>
          <ac:spMkLst>
            <pc:docMk/>
            <pc:sldMk cId="3698389321" sldId="283"/>
            <ac:spMk id="3" creationId="{887EB69F-8A62-4848-95C6-730FA143F7B5}"/>
          </ac:spMkLst>
        </pc:spChg>
      </pc:sldChg>
      <pc:sldChg chg="modSp add mod">
        <pc:chgData name="Borgen, John" userId="f4c52e2d-499c-4140-986b-84945447e61a" providerId="ADAL" clId="{BF35698C-AF56-4D6D-A9FE-08458A55A288}" dt="2021-02-03T17:16:51.259" v="5977" actId="20577"/>
        <pc:sldMkLst>
          <pc:docMk/>
          <pc:sldMk cId="497696259" sldId="284"/>
        </pc:sldMkLst>
        <pc:spChg chg="mod">
          <ac:chgData name="Borgen, John" userId="f4c52e2d-499c-4140-986b-84945447e61a" providerId="ADAL" clId="{BF35698C-AF56-4D6D-A9FE-08458A55A288}" dt="2021-02-03T16:51:12.103" v="2819" actId="20577"/>
          <ac:spMkLst>
            <pc:docMk/>
            <pc:sldMk cId="497696259" sldId="284"/>
            <ac:spMk id="2" creationId="{67AF5B4F-C4CF-4415-ACD6-2A4BF3694AA1}"/>
          </ac:spMkLst>
        </pc:spChg>
        <pc:spChg chg="mod">
          <ac:chgData name="Borgen, John" userId="f4c52e2d-499c-4140-986b-84945447e61a" providerId="ADAL" clId="{BF35698C-AF56-4D6D-A9FE-08458A55A288}" dt="2021-02-03T17:16:51.259" v="5977" actId="20577"/>
          <ac:spMkLst>
            <pc:docMk/>
            <pc:sldMk cId="497696259" sldId="284"/>
            <ac:spMk id="3" creationId="{887EB69F-8A62-4848-95C6-730FA143F7B5}"/>
          </ac:spMkLst>
        </pc:spChg>
      </pc:sldChg>
      <pc:sldChg chg="modSp add mod ord">
        <pc:chgData name="Borgen, John" userId="f4c52e2d-499c-4140-986b-84945447e61a" providerId="ADAL" clId="{BF35698C-AF56-4D6D-A9FE-08458A55A288}" dt="2021-02-03T17:14:57.559" v="5728" actId="20577"/>
        <pc:sldMkLst>
          <pc:docMk/>
          <pc:sldMk cId="3006034888" sldId="285"/>
        </pc:sldMkLst>
        <pc:spChg chg="mod">
          <ac:chgData name="Borgen, John" userId="f4c52e2d-499c-4140-986b-84945447e61a" providerId="ADAL" clId="{BF35698C-AF56-4D6D-A9FE-08458A55A288}" dt="2021-02-03T17:14:57.559" v="5728" actId="20577"/>
          <ac:spMkLst>
            <pc:docMk/>
            <pc:sldMk cId="3006034888" sldId="285"/>
            <ac:spMk id="3" creationId="{887EB69F-8A62-4848-95C6-730FA143F7B5}"/>
          </ac:spMkLst>
        </pc:spChg>
      </pc:sldChg>
      <pc:sldChg chg="modSp add mod">
        <pc:chgData name="Borgen, John" userId="f4c52e2d-499c-4140-986b-84945447e61a" providerId="ADAL" clId="{BF35698C-AF56-4D6D-A9FE-08458A55A288}" dt="2021-02-03T17:12:29.810" v="5385" actId="20577"/>
        <pc:sldMkLst>
          <pc:docMk/>
          <pc:sldMk cId="1274395570" sldId="286"/>
        </pc:sldMkLst>
        <pc:spChg chg="mod">
          <ac:chgData name="Borgen, John" userId="f4c52e2d-499c-4140-986b-84945447e61a" providerId="ADAL" clId="{BF35698C-AF56-4D6D-A9FE-08458A55A288}" dt="2021-02-03T17:12:29.810" v="5385" actId="20577"/>
          <ac:spMkLst>
            <pc:docMk/>
            <pc:sldMk cId="1274395570" sldId="286"/>
            <ac:spMk id="3" creationId="{887EB69F-8A62-4848-95C6-730FA143F7B5}"/>
          </ac:spMkLst>
        </pc:spChg>
      </pc:sldChg>
    </pc:docChg>
  </pc:docChgLst>
  <pc:docChgLst>
    <pc:chgData name="Borgen, John" userId="f4c52e2d-499c-4140-986b-84945447e61a" providerId="ADAL" clId="{B76EFDD6-24EB-4B56-8DB9-447CCFD3BCC0}"/>
    <pc:docChg chg="undo custSel addSld delSld modSld sldOrd">
      <pc:chgData name="Borgen, John" userId="f4c52e2d-499c-4140-986b-84945447e61a" providerId="ADAL" clId="{B76EFDD6-24EB-4B56-8DB9-447CCFD3BCC0}" dt="2021-02-17T23:03:17.267" v="7257" actId="6549"/>
      <pc:docMkLst>
        <pc:docMk/>
      </pc:docMkLst>
      <pc:sldChg chg="modSp mod">
        <pc:chgData name="Borgen, John" userId="f4c52e2d-499c-4140-986b-84945447e61a" providerId="ADAL" clId="{B76EFDD6-24EB-4B56-8DB9-447CCFD3BCC0}" dt="2021-02-17T19:25:15.226" v="2299" actId="20577"/>
        <pc:sldMkLst>
          <pc:docMk/>
          <pc:sldMk cId="105178839" sldId="257"/>
        </pc:sldMkLst>
        <pc:spChg chg="mod">
          <ac:chgData name="Borgen, John" userId="f4c52e2d-499c-4140-986b-84945447e61a" providerId="ADAL" clId="{B76EFDD6-24EB-4B56-8DB9-447CCFD3BCC0}" dt="2021-02-17T19:25:15.226" v="2299" actId="20577"/>
          <ac:spMkLst>
            <pc:docMk/>
            <pc:sldMk cId="105178839" sldId="257"/>
            <ac:spMk id="3" creationId="{887EB69F-8A62-4848-95C6-730FA143F7B5}"/>
          </ac:spMkLst>
        </pc:spChg>
      </pc:sldChg>
      <pc:sldChg chg="modSp mod">
        <pc:chgData name="Borgen, John" userId="f4c52e2d-499c-4140-986b-84945447e61a" providerId="ADAL" clId="{B76EFDD6-24EB-4B56-8DB9-447CCFD3BCC0}" dt="2021-02-17T21:23:22.888" v="7088" actId="20577"/>
        <pc:sldMkLst>
          <pc:docMk/>
          <pc:sldMk cId="233979957" sldId="258"/>
        </pc:sldMkLst>
        <pc:spChg chg="mod">
          <ac:chgData name="Borgen, John" userId="f4c52e2d-499c-4140-986b-84945447e61a" providerId="ADAL" clId="{B76EFDD6-24EB-4B56-8DB9-447CCFD3BCC0}" dt="2021-02-17T21:23:22.888" v="7088" actId="20577"/>
          <ac:spMkLst>
            <pc:docMk/>
            <pc:sldMk cId="233979957" sldId="258"/>
            <ac:spMk id="3" creationId="{887EB69F-8A62-4848-95C6-730FA143F7B5}"/>
          </ac:spMkLst>
        </pc:spChg>
      </pc:sldChg>
      <pc:sldChg chg="del">
        <pc:chgData name="Borgen, John" userId="f4c52e2d-499c-4140-986b-84945447e61a" providerId="ADAL" clId="{B76EFDD6-24EB-4B56-8DB9-447CCFD3BCC0}" dt="2021-02-17T20:50:35.974" v="5748" actId="2696"/>
        <pc:sldMkLst>
          <pc:docMk/>
          <pc:sldMk cId="1548925718" sldId="263"/>
        </pc:sldMkLst>
      </pc:sldChg>
      <pc:sldChg chg="modSp mod">
        <pc:chgData name="Borgen, John" userId="f4c52e2d-499c-4140-986b-84945447e61a" providerId="ADAL" clId="{B76EFDD6-24EB-4B56-8DB9-447CCFD3BCC0}" dt="2021-02-17T20:49:05.040" v="5720" actId="20577"/>
        <pc:sldMkLst>
          <pc:docMk/>
          <pc:sldMk cId="1405174450" sldId="264"/>
        </pc:sldMkLst>
        <pc:spChg chg="mod">
          <ac:chgData name="Borgen, John" userId="f4c52e2d-499c-4140-986b-84945447e61a" providerId="ADAL" clId="{B76EFDD6-24EB-4B56-8DB9-447CCFD3BCC0}" dt="2021-02-17T20:49:05.040" v="5720" actId="20577"/>
          <ac:spMkLst>
            <pc:docMk/>
            <pc:sldMk cId="1405174450" sldId="264"/>
            <ac:spMk id="3" creationId="{887EB69F-8A62-4848-95C6-730FA143F7B5}"/>
          </ac:spMkLst>
        </pc:spChg>
      </pc:sldChg>
      <pc:sldChg chg="modSp add mod">
        <pc:chgData name="Borgen, John" userId="f4c52e2d-499c-4140-986b-84945447e61a" providerId="ADAL" clId="{B76EFDD6-24EB-4B56-8DB9-447CCFD3BCC0}" dt="2021-02-17T19:16:46.580" v="1617" actId="20577"/>
        <pc:sldMkLst>
          <pc:docMk/>
          <pc:sldMk cId="2394663424" sldId="265"/>
        </pc:sldMkLst>
        <pc:spChg chg="mod">
          <ac:chgData name="Borgen, John" userId="f4c52e2d-499c-4140-986b-84945447e61a" providerId="ADAL" clId="{B76EFDD6-24EB-4B56-8DB9-447CCFD3BCC0}" dt="2021-02-16T19:35:34.434" v="19" actId="20577"/>
          <ac:spMkLst>
            <pc:docMk/>
            <pc:sldMk cId="2394663424" sldId="265"/>
            <ac:spMk id="2" creationId="{67AF5B4F-C4CF-4415-ACD6-2A4BF3694AA1}"/>
          </ac:spMkLst>
        </pc:spChg>
        <pc:spChg chg="mod">
          <ac:chgData name="Borgen, John" userId="f4c52e2d-499c-4140-986b-84945447e61a" providerId="ADAL" clId="{B76EFDD6-24EB-4B56-8DB9-447CCFD3BCC0}" dt="2021-02-17T19:16:46.580" v="1617" actId="20577"/>
          <ac:spMkLst>
            <pc:docMk/>
            <pc:sldMk cId="2394663424" sldId="265"/>
            <ac:spMk id="3" creationId="{887EB69F-8A62-4848-95C6-730FA143F7B5}"/>
          </ac:spMkLst>
        </pc:spChg>
      </pc:sldChg>
      <pc:sldChg chg="modSp add mod">
        <pc:chgData name="Borgen, John" userId="f4c52e2d-499c-4140-986b-84945447e61a" providerId="ADAL" clId="{B76EFDD6-24EB-4B56-8DB9-447CCFD3BCC0}" dt="2021-02-17T19:07:59.547" v="1448" actId="20577"/>
        <pc:sldMkLst>
          <pc:docMk/>
          <pc:sldMk cId="3085142423" sldId="266"/>
        </pc:sldMkLst>
        <pc:spChg chg="mod">
          <ac:chgData name="Borgen, John" userId="f4c52e2d-499c-4140-986b-84945447e61a" providerId="ADAL" clId="{B76EFDD6-24EB-4B56-8DB9-447CCFD3BCC0}" dt="2021-02-16T19:35:52.412" v="61" actId="20577"/>
          <ac:spMkLst>
            <pc:docMk/>
            <pc:sldMk cId="3085142423" sldId="266"/>
            <ac:spMk id="2" creationId="{67AF5B4F-C4CF-4415-ACD6-2A4BF3694AA1}"/>
          </ac:spMkLst>
        </pc:spChg>
        <pc:spChg chg="mod">
          <ac:chgData name="Borgen, John" userId="f4c52e2d-499c-4140-986b-84945447e61a" providerId="ADAL" clId="{B76EFDD6-24EB-4B56-8DB9-447CCFD3BCC0}" dt="2021-02-17T19:07:59.547" v="1448" actId="20577"/>
          <ac:spMkLst>
            <pc:docMk/>
            <pc:sldMk cId="3085142423" sldId="266"/>
            <ac:spMk id="3" creationId="{887EB69F-8A62-4848-95C6-730FA143F7B5}"/>
          </ac:spMkLst>
        </pc:spChg>
      </pc:sldChg>
      <pc:sldChg chg="addSp delSp modSp add mod">
        <pc:chgData name="Borgen, John" userId="f4c52e2d-499c-4140-986b-84945447e61a" providerId="ADAL" clId="{B76EFDD6-24EB-4B56-8DB9-447CCFD3BCC0}" dt="2021-02-17T19:19:34.822" v="1626" actId="14100"/>
        <pc:sldMkLst>
          <pc:docMk/>
          <pc:sldMk cId="2800485620" sldId="267"/>
        </pc:sldMkLst>
        <pc:spChg chg="mod">
          <ac:chgData name="Borgen, John" userId="f4c52e2d-499c-4140-986b-84945447e61a" providerId="ADAL" clId="{B76EFDD6-24EB-4B56-8DB9-447CCFD3BCC0}" dt="2021-02-16T19:36:03.503" v="93" actId="20577"/>
          <ac:spMkLst>
            <pc:docMk/>
            <pc:sldMk cId="2800485620" sldId="267"/>
            <ac:spMk id="2" creationId="{67AF5B4F-C4CF-4415-ACD6-2A4BF3694AA1}"/>
          </ac:spMkLst>
        </pc:spChg>
        <pc:spChg chg="del mod">
          <ac:chgData name="Borgen, John" userId="f4c52e2d-499c-4140-986b-84945447e61a" providerId="ADAL" clId="{B76EFDD6-24EB-4B56-8DB9-447CCFD3BCC0}" dt="2021-02-17T19:18:31.768" v="1618" actId="478"/>
          <ac:spMkLst>
            <pc:docMk/>
            <pc:sldMk cId="2800485620" sldId="267"/>
            <ac:spMk id="3" creationId="{887EB69F-8A62-4848-95C6-730FA143F7B5}"/>
          </ac:spMkLst>
        </pc:spChg>
        <pc:spChg chg="add del mod">
          <ac:chgData name="Borgen, John" userId="f4c52e2d-499c-4140-986b-84945447e61a" providerId="ADAL" clId="{B76EFDD6-24EB-4B56-8DB9-447CCFD3BCC0}" dt="2021-02-17T19:18:34.155" v="1619" actId="478"/>
          <ac:spMkLst>
            <pc:docMk/>
            <pc:sldMk cId="2800485620" sldId="267"/>
            <ac:spMk id="5" creationId="{22409A18-1DF3-40F1-85CB-6A67F65641F5}"/>
          </ac:spMkLst>
        </pc:spChg>
        <pc:picChg chg="add mod">
          <ac:chgData name="Borgen, John" userId="f4c52e2d-499c-4140-986b-84945447e61a" providerId="ADAL" clId="{B76EFDD6-24EB-4B56-8DB9-447CCFD3BCC0}" dt="2021-02-17T19:18:47.774" v="1622" actId="962"/>
          <ac:picMkLst>
            <pc:docMk/>
            <pc:sldMk cId="2800485620" sldId="267"/>
            <ac:picMk id="7" creationId="{F1B50655-2F5F-4AEF-AE2F-693DAB135205}"/>
          </ac:picMkLst>
        </pc:picChg>
        <pc:picChg chg="add mod">
          <ac:chgData name="Borgen, John" userId="f4c52e2d-499c-4140-986b-84945447e61a" providerId="ADAL" clId="{B76EFDD6-24EB-4B56-8DB9-447CCFD3BCC0}" dt="2021-02-17T19:19:34.822" v="1626" actId="14100"/>
          <ac:picMkLst>
            <pc:docMk/>
            <pc:sldMk cId="2800485620" sldId="267"/>
            <ac:picMk id="9" creationId="{31085D71-4810-48DB-AA51-D698BA11B413}"/>
          </ac:picMkLst>
        </pc:picChg>
      </pc:sldChg>
      <pc:sldChg chg="modSp add mod">
        <pc:chgData name="Borgen, John" userId="f4c52e2d-499c-4140-986b-84945447e61a" providerId="ADAL" clId="{B76EFDD6-24EB-4B56-8DB9-447CCFD3BCC0}" dt="2021-02-17T19:36:05.264" v="2738" actId="20577"/>
        <pc:sldMkLst>
          <pc:docMk/>
          <pc:sldMk cId="219687809" sldId="268"/>
        </pc:sldMkLst>
        <pc:spChg chg="mod">
          <ac:chgData name="Borgen, John" userId="f4c52e2d-499c-4140-986b-84945447e61a" providerId="ADAL" clId="{B76EFDD6-24EB-4B56-8DB9-447CCFD3BCC0}" dt="2021-02-16T19:43:26.678" v="699" actId="20577"/>
          <ac:spMkLst>
            <pc:docMk/>
            <pc:sldMk cId="219687809" sldId="268"/>
            <ac:spMk id="2" creationId="{67AF5B4F-C4CF-4415-ACD6-2A4BF3694AA1}"/>
          </ac:spMkLst>
        </pc:spChg>
        <pc:spChg chg="mod">
          <ac:chgData name="Borgen, John" userId="f4c52e2d-499c-4140-986b-84945447e61a" providerId="ADAL" clId="{B76EFDD6-24EB-4B56-8DB9-447CCFD3BCC0}" dt="2021-02-17T19:36:05.264" v="2738" actId="20577"/>
          <ac:spMkLst>
            <pc:docMk/>
            <pc:sldMk cId="219687809" sldId="268"/>
            <ac:spMk id="3" creationId="{887EB69F-8A62-4848-95C6-730FA143F7B5}"/>
          </ac:spMkLst>
        </pc:spChg>
      </pc:sldChg>
      <pc:sldChg chg="modSp add mod replId">
        <pc:chgData name="Borgen, John" userId="f4c52e2d-499c-4140-986b-84945447e61a" providerId="ADAL" clId="{B76EFDD6-24EB-4B56-8DB9-447CCFD3BCC0}" dt="2021-02-17T19:40:29.772" v="3466" actId="20577"/>
        <pc:sldMkLst>
          <pc:docMk/>
          <pc:sldMk cId="2048172298" sldId="269"/>
        </pc:sldMkLst>
        <pc:spChg chg="mod">
          <ac:chgData name="Borgen, John" userId="f4c52e2d-499c-4140-986b-84945447e61a" providerId="ADAL" clId="{B76EFDD6-24EB-4B56-8DB9-447CCFD3BCC0}" dt="2021-02-16T19:43:16.659" v="679" actId="20577"/>
          <ac:spMkLst>
            <pc:docMk/>
            <pc:sldMk cId="2048172298" sldId="269"/>
            <ac:spMk id="2" creationId="{67AF5B4F-C4CF-4415-ACD6-2A4BF3694AA1}"/>
          </ac:spMkLst>
        </pc:spChg>
        <pc:spChg chg="mod">
          <ac:chgData name="Borgen, John" userId="f4c52e2d-499c-4140-986b-84945447e61a" providerId="ADAL" clId="{B76EFDD6-24EB-4B56-8DB9-447CCFD3BCC0}" dt="2021-02-17T19:40:29.772" v="3466" actId="20577"/>
          <ac:spMkLst>
            <pc:docMk/>
            <pc:sldMk cId="2048172298" sldId="269"/>
            <ac:spMk id="3" creationId="{887EB69F-8A62-4848-95C6-730FA143F7B5}"/>
          </ac:spMkLst>
        </pc:spChg>
      </pc:sldChg>
      <pc:sldChg chg="modSp add mod replId">
        <pc:chgData name="Borgen, John" userId="f4c52e2d-499c-4140-986b-84945447e61a" providerId="ADAL" clId="{B76EFDD6-24EB-4B56-8DB9-447CCFD3BCC0}" dt="2021-02-17T20:36:24.544" v="5181" actId="20577"/>
        <pc:sldMkLst>
          <pc:docMk/>
          <pc:sldMk cId="725192142" sldId="270"/>
        </pc:sldMkLst>
        <pc:spChg chg="mod">
          <ac:chgData name="Borgen, John" userId="f4c52e2d-499c-4140-986b-84945447e61a" providerId="ADAL" clId="{B76EFDD6-24EB-4B56-8DB9-447CCFD3BCC0}" dt="2021-02-16T19:43:08.118" v="659" actId="20577"/>
          <ac:spMkLst>
            <pc:docMk/>
            <pc:sldMk cId="725192142" sldId="270"/>
            <ac:spMk id="2" creationId="{67AF5B4F-C4CF-4415-ACD6-2A4BF3694AA1}"/>
          </ac:spMkLst>
        </pc:spChg>
        <pc:spChg chg="mod">
          <ac:chgData name="Borgen, John" userId="f4c52e2d-499c-4140-986b-84945447e61a" providerId="ADAL" clId="{B76EFDD6-24EB-4B56-8DB9-447CCFD3BCC0}" dt="2021-02-17T20:36:24.544" v="5181" actId="20577"/>
          <ac:spMkLst>
            <pc:docMk/>
            <pc:sldMk cId="725192142" sldId="270"/>
            <ac:spMk id="3" creationId="{887EB69F-8A62-4848-95C6-730FA143F7B5}"/>
          </ac:spMkLst>
        </pc:spChg>
      </pc:sldChg>
      <pc:sldChg chg="modSp add mod">
        <pc:chgData name="Borgen, John" userId="f4c52e2d-499c-4140-986b-84945447e61a" providerId="ADAL" clId="{B76EFDD6-24EB-4B56-8DB9-447CCFD3BCC0}" dt="2021-02-17T20:43:51.196" v="5237" actId="20577"/>
        <pc:sldMkLst>
          <pc:docMk/>
          <pc:sldMk cId="2117291531" sldId="271"/>
        </pc:sldMkLst>
        <pc:spChg chg="mod">
          <ac:chgData name="Borgen, John" userId="f4c52e2d-499c-4140-986b-84945447e61a" providerId="ADAL" clId="{B76EFDD6-24EB-4B56-8DB9-447CCFD3BCC0}" dt="2021-02-16T19:44:00.795" v="724" actId="20577"/>
          <ac:spMkLst>
            <pc:docMk/>
            <pc:sldMk cId="2117291531" sldId="271"/>
            <ac:spMk id="2" creationId="{67AF5B4F-C4CF-4415-ACD6-2A4BF3694AA1}"/>
          </ac:spMkLst>
        </pc:spChg>
        <pc:spChg chg="mod">
          <ac:chgData name="Borgen, John" userId="f4c52e2d-499c-4140-986b-84945447e61a" providerId="ADAL" clId="{B76EFDD6-24EB-4B56-8DB9-447CCFD3BCC0}" dt="2021-02-17T20:43:51.196" v="5237" actId="20577"/>
          <ac:spMkLst>
            <pc:docMk/>
            <pc:sldMk cId="2117291531" sldId="271"/>
            <ac:spMk id="3" creationId="{887EB69F-8A62-4848-95C6-730FA143F7B5}"/>
          </ac:spMkLst>
        </pc:spChg>
      </pc:sldChg>
      <pc:sldChg chg="modSp add mod replId">
        <pc:chgData name="Borgen, John" userId="f4c52e2d-499c-4140-986b-84945447e61a" providerId="ADAL" clId="{B76EFDD6-24EB-4B56-8DB9-447CCFD3BCC0}" dt="2021-02-17T19:54:42.957" v="4790" actId="20577"/>
        <pc:sldMkLst>
          <pc:docMk/>
          <pc:sldMk cId="1055739758" sldId="272"/>
        </pc:sldMkLst>
        <pc:spChg chg="mod">
          <ac:chgData name="Borgen, John" userId="f4c52e2d-499c-4140-986b-84945447e61a" providerId="ADAL" clId="{B76EFDD6-24EB-4B56-8DB9-447CCFD3BCC0}" dt="2021-02-16T19:44:08.066" v="748" actId="20577"/>
          <ac:spMkLst>
            <pc:docMk/>
            <pc:sldMk cId="1055739758" sldId="272"/>
            <ac:spMk id="2" creationId="{67AF5B4F-C4CF-4415-ACD6-2A4BF3694AA1}"/>
          </ac:spMkLst>
        </pc:spChg>
        <pc:spChg chg="mod">
          <ac:chgData name="Borgen, John" userId="f4c52e2d-499c-4140-986b-84945447e61a" providerId="ADAL" clId="{B76EFDD6-24EB-4B56-8DB9-447CCFD3BCC0}" dt="2021-02-17T19:54:42.957" v="4790" actId="20577"/>
          <ac:spMkLst>
            <pc:docMk/>
            <pc:sldMk cId="1055739758" sldId="272"/>
            <ac:spMk id="3" creationId="{887EB69F-8A62-4848-95C6-730FA143F7B5}"/>
          </ac:spMkLst>
        </pc:spChg>
      </pc:sldChg>
      <pc:sldChg chg="modSp add mod ord replId">
        <pc:chgData name="Borgen, John" userId="f4c52e2d-499c-4140-986b-84945447e61a" providerId="ADAL" clId="{B76EFDD6-24EB-4B56-8DB9-447CCFD3BCC0}" dt="2021-02-17T21:22:15.702" v="7033" actId="20577"/>
        <pc:sldMkLst>
          <pc:docMk/>
          <pc:sldMk cId="4168011362" sldId="273"/>
        </pc:sldMkLst>
        <pc:spChg chg="mod">
          <ac:chgData name="Borgen, John" userId="f4c52e2d-499c-4140-986b-84945447e61a" providerId="ADAL" clId="{B76EFDD6-24EB-4B56-8DB9-447CCFD3BCC0}" dt="2021-02-16T19:44:17.853" v="771" actId="20577"/>
          <ac:spMkLst>
            <pc:docMk/>
            <pc:sldMk cId="4168011362" sldId="273"/>
            <ac:spMk id="2" creationId="{67AF5B4F-C4CF-4415-ACD6-2A4BF3694AA1}"/>
          </ac:spMkLst>
        </pc:spChg>
        <pc:spChg chg="mod">
          <ac:chgData name="Borgen, John" userId="f4c52e2d-499c-4140-986b-84945447e61a" providerId="ADAL" clId="{B76EFDD6-24EB-4B56-8DB9-447CCFD3BCC0}" dt="2021-02-17T21:22:15.702" v="7033" actId="20577"/>
          <ac:spMkLst>
            <pc:docMk/>
            <pc:sldMk cId="4168011362" sldId="273"/>
            <ac:spMk id="3" creationId="{887EB69F-8A62-4848-95C6-730FA143F7B5}"/>
          </ac:spMkLst>
        </pc:spChg>
      </pc:sldChg>
      <pc:sldChg chg="modSp add del mod">
        <pc:chgData name="Borgen, John" userId="f4c52e2d-499c-4140-986b-84945447e61a" providerId="ADAL" clId="{B76EFDD6-24EB-4B56-8DB9-447CCFD3BCC0}" dt="2021-02-17T19:00:15.718" v="950" actId="2696"/>
        <pc:sldMkLst>
          <pc:docMk/>
          <pc:sldMk cId="3812017974" sldId="274"/>
        </pc:sldMkLst>
        <pc:spChg chg="mod">
          <ac:chgData name="Borgen, John" userId="f4c52e2d-499c-4140-986b-84945447e61a" providerId="ADAL" clId="{B76EFDD6-24EB-4B56-8DB9-447CCFD3BCC0}" dt="2021-02-16T19:44:51.699" v="806" actId="20577"/>
          <ac:spMkLst>
            <pc:docMk/>
            <pc:sldMk cId="3812017974" sldId="274"/>
            <ac:spMk id="2" creationId="{67AF5B4F-C4CF-4415-ACD6-2A4BF3694AA1}"/>
          </ac:spMkLst>
        </pc:spChg>
      </pc:sldChg>
      <pc:sldChg chg="modSp add del mod">
        <pc:chgData name="Borgen, John" userId="f4c52e2d-499c-4140-986b-84945447e61a" providerId="ADAL" clId="{B76EFDD6-24EB-4B56-8DB9-447CCFD3BCC0}" dt="2021-02-17T20:54:25.613" v="6088" actId="2696"/>
        <pc:sldMkLst>
          <pc:docMk/>
          <pc:sldMk cId="3261303954" sldId="275"/>
        </pc:sldMkLst>
        <pc:spChg chg="mod">
          <ac:chgData name="Borgen, John" userId="f4c52e2d-499c-4140-986b-84945447e61a" providerId="ADAL" clId="{B76EFDD6-24EB-4B56-8DB9-447CCFD3BCC0}" dt="2021-02-16T19:45:56.894" v="836" actId="20577"/>
          <ac:spMkLst>
            <pc:docMk/>
            <pc:sldMk cId="3261303954" sldId="275"/>
            <ac:spMk id="2" creationId="{67AF5B4F-C4CF-4415-ACD6-2A4BF3694AA1}"/>
          </ac:spMkLst>
        </pc:spChg>
      </pc:sldChg>
      <pc:sldChg chg="modSp add del mod">
        <pc:chgData name="Borgen, John" userId="f4c52e2d-499c-4140-986b-84945447e61a" providerId="ADAL" clId="{B76EFDD6-24EB-4B56-8DB9-447CCFD3BCC0}" dt="2021-02-17T20:54:25.613" v="6088" actId="2696"/>
        <pc:sldMkLst>
          <pc:docMk/>
          <pc:sldMk cId="863596686" sldId="276"/>
        </pc:sldMkLst>
        <pc:spChg chg="mod">
          <ac:chgData name="Borgen, John" userId="f4c52e2d-499c-4140-986b-84945447e61a" providerId="ADAL" clId="{B76EFDD6-24EB-4B56-8DB9-447CCFD3BCC0}" dt="2021-02-16T19:47:45.688" v="946" actId="20577"/>
          <ac:spMkLst>
            <pc:docMk/>
            <pc:sldMk cId="863596686" sldId="276"/>
            <ac:spMk id="2" creationId="{67AF5B4F-C4CF-4415-ACD6-2A4BF3694AA1}"/>
          </ac:spMkLst>
        </pc:spChg>
      </pc:sldChg>
      <pc:sldChg chg="delSp add del mod ord">
        <pc:chgData name="Borgen, John" userId="f4c52e2d-499c-4140-986b-84945447e61a" providerId="ADAL" clId="{B76EFDD6-24EB-4B56-8DB9-447CCFD3BCC0}" dt="2021-02-17T19:19:57.081" v="1632" actId="2696"/>
        <pc:sldMkLst>
          <pc:docMk/>
          <pc:sldMk cId="206882743" sldId="277"/>
        </pc:sldMkLst>
        <pc:picChg chg="del">
          <ac:chgData name="Borgen, John" userId="f4c52e2d-499c-4140-986b-84945447e61a" providerId="ADAL" clId="{B76EFDD6-24EB-4B56-8DB9-447CCFD3BCC0}" dt="2021-02-17T19:19:49.253" v="1630" actId="478"/>
          <ac:picMkLst>
            <pc:docMk/>
            <pc:sldMk cId="206882743" sldId="277"/>
            <ac:picMk id="7" creationId="{F1B50655-2F5F-4AEF-AE2F-693DAB135205}"/>
          </ac:picMkLst>
        </pc:picChg>
        <pc:picChg chg="del">
          <ac:chgData name="Borgen, John" userId="f4c52e2d-499c-4140-986b-84945447e61a" providerId="ADAL" clId="{B76EFDD6-24EB-4B56-8DB9-447CCFD3BCC0}" dt="2021-02-17T19:19:51.392" v="1631" actId="478"/>
          <ac:picMkLst>
            <pc:docMk/>
            <pc:sldMk cId="206882743" sldId="277"/>
            <ac:picMk id="9" creationId="{31085D71-4810-48DB-AA51-D698BA11B413}"/>
          </ac:picMkLst>
        </pc:picChg>
      </pc:sldChg>
      <pc:sldChg chg="modSp add del mod">
        <pc:chgData name="Borgen, John" userId="f4c52e2d-499c-4140-986b-84945447e61a" providerId="ADAL" clId="{B76EFDD6-24EB-4B56-8DB9-447CCFD3BCC0}" dt="2021-02-17T19:00:15.718" v="950" actId="2696"/>
        <pc:sldMkLst>
          <pc:docMk/>
          <pc:sldMk cId="997432397" sldId="277"/>
        </pc:sldMkLst>
        <pc:spChg chg="mod">
          <ac:chgData name="Borgen, John" userId="f4c52e2d-499c-4140-986b-84945447e61a" providerId="ADAL" clId="{B76EFDD6-24EB-4B56-8DB9-447CCFD3BCC0}" dt="2021-02-16T19:46:27.790" v="922" actId="20577"/>
          <ac:spMkLst>
            <pc:docMk/>
            <pc:sldMk cId="997432397" sldId="277"/>
            <ac:spMk id="2" creationId="{67AF5B4F-C4CF-4415-ACD6-2A4BF3694AA1}"/>
          </ac:spMkLst>
        </pc:spChg>
      </pc:sldChg>
      <pc:sldChg chg="modSp add mod">
        <pc:chgData name="Borgen, John" userId="f4c52e2d-499c-4140-986b-84945447e61a" providerId="ADAL" clId="{B76EFDD6-24EB-4B56-8DB9-447CCFD3BCC0}" dt="2021-02-17T19:24:08.687" v="2212" actId="20577"/>
        <pc:sldMkLst>
          <pc:docMk/>
          <pc:sldMk cId="2698815215" sldId="277"/>
        </pc:sldMkLst>
        <pc:spChg chg="mod">
          <ac:chgData name="Borgen, John" userId="f4c52e2d-499c-4140-986b-84945447e61a" providerId="ADAL" clId="{B76EFDD6-24EB-4B56-8DB9-447CCFD3BCC0}" dt="2021-02-17T19:20:12.996" v="1662" actId="20577"/>
          <ac:spMkLst>
            <pc:docMk/>
            <pc:sldMk cId="2698815215" sldId="277"/>
            <ac:spMk id="2" creationId="{67AF5B4F-C4CF-4415-ACD6-2A4BF3694AA1}"/>
          </ac:spMkLst>
        </pc:spChg>
        <pc:spChg chg="mod">
          <ac:chgData name="Borgen, John" userId="f4c52e2d-499c-4140-986b-84945447e61a" providerId="ADAL" clId="{B76EFDD6-24EB-4B56-8DB9-447CCFD3BCC0}" dt="2021-02-17T19:24:08.687" v="2212" actId="20577"/>
          <ac:spMkLst>
            <pc:docMk/>
            <pc:sldMk cId="2698815215" sldId="277"/>
            <ac:spMk id="3" creationId="{887EB69F-8A62-4848-95C6-730FA143F7B5}"/>
          </ac:spMkLst>
        </pc:spChg>
      </pc:sldChg>
      <pc:sldChg chg="addSp delSp modSp add mod">
        <pc:chgData name="Borgen, John" userId="f4c52e2d-499c-4140-986b-84945447e61a" providerId="ADAL" clId="{B76EFDD6-24EB-4B56-8DB9-447CCFD3BCC0}" dt="2021-02-17T19:48:51.965" v="3765" actId="962"/>
        <pc:sldMkLst>
          <pc:docMk/>
          <pc:sldMk cId="3603123437" sldId="278"/>
        </pc:sldMkLst>
        <pc:spChg chg="del">
          <ac:chgData name="Borgen, John" userId="f4c52e2d-499c-4140-986b-84945447e61a" providerId="ADAL" clId="{B76EFDD6-24EB-4B56-8DB9-447CCFD3BCC0}" dt="2021-02-17T19:44:36.089" v="3471" actId="478"/>
          <ac:spMkLst>
            <pc:docMk/>
            <pc:sldMk cId="3603123437" sldId="278"/>
            <ac:spMk id="3" creationId="{887EB69F-8A62-4848-95C6-730FA143F7B5}"/>
          </ac:spMkLst>
        </pc:spChg>
        <pc:spChg chg="add del mod">
          <ac:chgData name="Borgen, John" userId="f4c52e2d-499c-4140-986b-84945447e61a" providerId="ADAL" clId="{B76EFDD6-24EB-4B56-8DB9-447CCFD3BCC0}" dt="2021-02-17T19:44:40.064" v="3472" actId="478"/>
          <ac:spMkLst>
            <pc:docMk/>
            <pc:sldMk cId="3603123437" sldId="278"/>
            <ac:spMk id="7" creationId="{872E8DBF-E24E-416C-9019-B95E1AB23534}"/>
          </ac:spMkLst>
        </pc:spChg>
        <pc:picChg chg="add del mod">
          <ac:chgData name="Borgen, John" userId="f4c52e2d-499c-4140-986b-84945447e61a" providerId="ADAL" clId="{B76EFDD6-24EB-4B56-8DB9-447CCFD3BCC0}" dt="2021-02-17T19:47:38.687" v="3762" actId="478"/>
          <ac:picMkLst>
            <pc:docMk/>
            <pc:sldMk cId="3603123437" sldId="278"/>
            <ac:picMk id="5" creationId="{DEE4F991-87DC-4CBA-A8CB-B25ECD6C8E11}"/>
          </ac:picMkLst>
        </pc:picChg>
        <pc:picChg chg="add mod">
          <ac:chgData name="Borgen, John" userId="f4c52e2d-499c-4140-986b-84945447e61a" providerId="ADAL" clId="{B76EFDD6-24EB-4B56-8DB9-447CCFD3BCC0}" dt="2021-02-17T19:48:51.965" v="3765" actId="962"/>
          <ac:picMkLst>
            <pc:docMk/>
            <pc:sldMk cId="3603123437" sldId="278"/>
            <ac:picMk id="9" creationId="{A66EA7E3-A08D-4423-8447-F49EBFF796F5}"/>
          </ac:picMkLst>
        </pc:picChg>
      </pc:sldChg>
      <pc:sldChg chg="add">
        <pc:chgData name="Borgen, John" userId="f4c52e2d-499c-4140-986b-84945447e61a" providerId="ADAL" clId="{B76EFDD6-24EB-4B56-8DB9-447CCFD3BCC0}" dt="2021-02-17T20:32:04.447" v="4791" actId="2890"/>
        <pc:sldMkLst>
          <pc:docMk/>
          <pc:sldMk cId="2487272020" sldId="279"/>
        </pc:sldMkLst>
      </pc:sldChg>
      <pc:sldChg chg="addSp modSp new mod">
        <pc:chgData name="Borgen, John" userId="f4c52e2d-499c-4140-986b-84945447e61a" providerId="ADAL" clId="{B76EFDD6-24EB-4B56-8DB9-447CCFD3BCC0}" dt="2021-02-17T20:36:36.828" v="5184" actId="962"/>
        <pc:sldMkLst>
          <pc:docMk/>
          <pc:sldMk cId="1331033417" sldId="280"/>
        </pc:sldMkLst>
        <pc:picChg chg="add mod">
          <ac:chgData name="Borgen, John" userId="f4c52e2d-499c-4140-986b-84945447e61a" providerId="ADAL" clId="{B76EFDD6-24EB-4B56-8DB9-447CCFD3BCC0}" dt="2021-02-17T20:36:36.828" v="5184" actId="962"/>
          <ac:picMkLst>
            <pc:docMk/>
            <pc:sldMk cId="1331033417" sldId="280"/>
            <ac:picMk id="3" creationId="{8E97D1C4-4DDD-4718-93AE-49B64A959880}"/>
          </ac:picMkLst>
        </pc:picChg>
      </pc:sldChg>
      <pc:sldChg chg="addSp modSp new mod ord">
        <pc:chgData name="Borgen, John" userId="f4c52e2d-499c-4140-986b-84945447e61a" providerId="ADAL" clId="{B76EFDD6-24EB-4B56-8DB9-447CCFD3BCC0}" dt="2021-02-17T21:31:15.986" v="7256" actId="1076"/>
        <pc:sldMkLst>
          <pc:docMk/>
          <pc:sldMk cId="821645088" sldId="281"/>
        </pc:sldMkLst>
        <pc:picChg chg="add mod">
          <ac:chgData name="Borgen, John" userId="f4c52e2d-499c-4140-986b-84945447e61a" providerId="ADAL" clId="{B76EFDD6-24EB-4B56-8DB9-447CCFD3BCC0}" dt="2021-02-17T20:56:32.728" v="6093" actId="14100"/>
          <ac:picMkLst>
            <pc:docMk/>
            <pc:sldMk cId="821645088" sldId="281"/>
            <ac:picMk id="3" creationId="{B707B5D2-94AB-4276-A0F0-FA9F62CC7FD2}"/>
          </ac:picMkLst>
        </pc:picChg>
        <pc:picChg chg="add mod">
          <ac:chgData name="Borgen, John" userId="f4c52e2d-499c-4140-986b-84945447e61a" providerId="ADAL" clId="{B76EFDD6-24EB-4B56-8DB9-447CCFD3BCC0}" dt="2021-02-17T21:31:15.986" v="7256" actId="1076"/>
          <ac:picMkLst>
            <pc:docMk/>
            <pc:sldMk cId="821645088" sldId="281"/>
            <ac:picMk id="5" creationId="{18CBA0E2-06C1-41BD-B480-6132C1A43E11}"/>
          </ac:picMkLst>
        </pc:picChg>
      </pc:sldChg>
      <pc:sldChg chg="addSp modSp add mod">
        <pc:chgData name="Borgen, John" userId="f4c52e2d-499c-4140-986b-84945447e61a" providerId="ADAL" clId="{B76EFDD6-24EB-4B56-8DB9-447CCFD3BCC0}" dt="2021-02-17T20:47:28.231" v="5343" actId="14100"/>
        <pc:sldMkLst>
          <pc:docMk/>
          <pc:sldMk cId="393776759" sldId="282"/>
        </pc:sldMkLst>
        <pc:picChg chg="add mod">
          <ac:chgData name="Borgen, John" userId="f4c52e2d-499c-4140-986b-84945447e61a" providerId="ADAL" clId="{B76EFDD6-24EB-4B56-8DB9-447CCFD3BCC0}" dt="2021-02-17T20:47:28.231" v="5343" actId="14100"/>
          <ac:picMkLst>
            <pc:docMk/>
            <pc:sldMk cId="393776759" sldId="282"/>
            <ac:picMk id="3" creationId="{DAA2A3CC-DD61-4B19-A488-61D90E02BEC0}"/>
          </ac:picMkLst>
        </pc:picChg>
      </pc:sldChg>
      <pc:sldChg chg="modSp add mod">
        <pc:chgData name="Borgen, John" userId="f4c52e2d-499c-4140-986b-84945447e61a" providerId="ADAL" clId="{B76EFDD6-24EB-4B56-8DB9-447CCFD3BCC0}" dt="2021-02-17T23:03:17.267" v="7257" actId="6549"/>
        <pc:sldMkLst>
          <pc:docMk/>
          <pc:sldMk cId="3132308908" sldId="283"/>
        </pc:sldMkLst>
        <pc:spChg chg="mod">
          <ac:chgData name="Borgen, John" userId="f4c52e2d-499c-4140-986b-84945447e61a" providerId="ADAL" clId="{B76EFDD6-24EB-4B56-8DB9-447CCFD3BCC0}" dt="2021-02-17T23:03:17.267" v="7257" actId="6549"/>
          <ac:spMkLst>
            <pc:docMk/>
            <pc:sldMk cId="3132308908" sldId="283"/>
            <ac:spMk id="3" creationId="{887EB69F-8A62-4848-95C6-730FA143F7B5}"/>
          </ac:spMkLst>
        </pc:spChg>
      </pc:sldChg>
      <pc:sldChg chg="modSp add mod ord">
        <pc:chgData name="Borgen, John" userId="f4c52e2d-499c-4140-986b-84945447e61a" providerId="ADAL" clId="{B76EFDD6-24EB-4B56-8DB9-447CCFD3BCC0}" dt="2021-02-17T21:17:38.015" v="6568"/>
        <pc:sldMkLst>
          <pc:docMk/>
          <pc:sldMk cId="4130366808" sldId="284"/>
        </pc:sldMkLst>
        <pc:spChg chg="mod">
          <ac:chgData name="Borgen, John" userId="f4c52e2d-499c-4140-986b-84945447e61a" providerId="ADAL" clId="{B76EFDD6-24EB-4B56-8DB9-447CCFD3BCC0}" dt="2021-02-17T21:17:32.321" v="6566" actId="27636"/>
          <ac:spMkLst>
            <pc:docMk/>
            <pc:sldMk cId="4130366808" sldId="284"/>
            <ac:spMk id="3" creationId="{887EB69F-8A62-4848-95C6-730FA143F7B5}"/>
          </ac:spMkLst>
        </pc:spChg>
      </pc:sldChg>
      <pc:sldChg chg="addSp modSp new mod">
        <pc:chgData name="Borgen, John" userId="f4c52e2d-499c-4140-986b-84945447e61a" providerId="ADAL" clId="{B76EFDD6-24EB-4B56-8DB9-447CCFD3BCC0}" dt="2021-02-17T21:20:14.644" v="6727" actId="14100"/>
        <pc:sldMkLst>
          <pc:docMk/>
          <pc:sldMk cId="2642633639" sldId="285"/>
        </pc:sldMkLst>
        <pc:picChg chg="add mod">
          <ac:chgData name="Borgen, John" userId="f4c52e2d-499c-4140-986b-84945447e61a" providerId="ADAL" clId="{B76EFDD6-24EB-4B56-8DB9-447CCFD3BCC0}" dt="2021-02-17T21:20:14.644" v="6727" actId="14100"/>
          <ac:picMkLst>
            <pc:docMk/>
            <pc:sldMk cId="2642633639" sldId="285"/>
            <ac:picMk id="3" creationId="{DB96458B-7D6B-449A-A2D0-3730FA147C0A}"/>
          </ac:picMkLst>
        </pc:picChg>
      </pc:sldChg>
    </pc:docChg>
  </pc:docChgLst>
  <pc:docChgLst>
    <pc:chgData name="Borgen, John" userId="f4c52e2d-499c-4140-986b-84945447e61a" providerId="ADAL" clId="{B67E7814-696F-4C03-889F-0CE57A8A9B1F}"/>
    <pc:docChg chg="undo custSel addSld delSld modSld">
      <pc:chgData name="Borgen, John" userId="f4c52e2d-499c-4140-986b-84945447e61a" providerId="ADAL" clId="{B67E7814-696F-4C03-889F-0CE57A8A9B1F}" dt="2021-02-09T16:46:27.349" v="1045" actId="20577"/>
      <pc:docMkLst>
        <pc:docMk/>
      </pc:docMkLst>
      <pc:sldChg chg="modSp mod">
        <pc:chgData name="Borgen, John" userId="f4c52e2d-499c-4140-986b-84945447e61a" providerId="ADAL" clId="{B67E7814-696F-4C03-889F-0CE57A8A9B1F}" dt="2021-02-09T16:46:16.575" v="1024" actId="27636"/>
        <pc:sldMkLst>
          <pc:docMk/>
          <pc:sldMk cId="105178839" sldId="257"/>
        </pc:sldMkLst>
        <pc:spChg chg="mod">
          <ac:chgData name="Borgen, John" userId="f4c52e2d-499c-4140-986b-84945447e61a" providerId="ADAL" clId="{B67E7814-696F-4C03-889F-0CE57A8A9B1F}" dt="2021-02-09T16:46:16.575" v="1024" actId="27636"/>
          <ac:spMkLst>
            <pc:docMk/>
            <pc:sldMk cId="105178839" sldId="257"/>
            <ac:spMk id="3" creationId="{887EB69F-8A62-4848-95C6-730FA143F7B5}"/>
          </ac:spMkLst>
        </pc:spChg>
      </pc:sldChg>
      <pc:sldChg chg="modSp mod">
        <pc:chgData name="Borgen, John" userId="f4c52e2d-499c-4140-986b-84945447e61a" providerId="ADAL" clId="{B67E7814-696F-4C03-889F-0CE57A8A9B1F}" dt="2021-02-09T16:46:27.349" v="1045" actId="20577"/>
        <pc:sldMkLst>
          <pc:docMk/>
          <pc:sldMk cId="847959582" sldId="260"/>
        </pc:sldMkLst>
        <pc:spChg chg="mod">
          <ac:chgData name="Borgen, John" userId="f4c52e2d-499c-4140-986b-84945447e61a" providerId="ADAL" clId="{B67E7814-696F-4C03-889F-0CE57A8A9B1F}" dt="2021-02-09T16:46:27.349" v="1045" actId="20577"/>
          <ac:spMkLst>
            <pc:docMk/>
            <pc:sldMk cId="847959582" sldId="260"/>
            <ac:spMk id="3" creationId="{887EB69F-8A62-4848-95C6-730FA143F7B5}"/>
          </ac:spMkLst>
        </pc:spChg>
      </pc:sldChg>
      <pc:sldChg chg="modSp mod">
        <pc:chgData name="Borgen, John" userId="f4c52e2d-499c-4140-986b-84945447e61a" providerId="ADAL" clId="{B67E7814-696F-4C03-889F-0CE57A8A9B1F}" dt="2021-02-09T16:02:04.200" v="460" actId="20577"/>
        <pc:sldMkLst>
          <pc:docMk/>
          <pc:sldMk cId="2633882199" sldId="262"/>
        </pc:sldMkLst>
        <pc:spChg chg="mod">
          <ac:chgData name="Borgen, John" userId="f4c52e2d-499c-4140-986b-84945447e61a" providerId="ADAL" clId="{B67E7814-696F-4C03-889F-0CE57A8A9B1F}" dt="2021-02-09T16:02:04.200" v="460" actId="20577"/>
          <ac:spMkLst>
            <pc:docMk/>
            <pc:sldMk cId="2633882199" sldId="262"/>
            <ac:spMk id="3" creationId="{887EB69F-8A62-4848-95C6-730FA143F7B5}"/>
          </ac:spMkLst>
        </pc:spChg>
      </pc:sldChg>
      <pc:sldChg chg="del">
        <pc:chgData name="Borgen, John" userId="f4c52e2d-499c-4140-986b-84945447e61a" providerId="ADAL" clId="{B67E7814-696F-4C03-889F-0CE57A8A9B1F}" dt="2021-02-09T16:08:29.104" v="875" actId="2696"/>
        <pc:sldMkLst>
          <pc:docMk/>
          <pc:sldMk cId="1078174179" sldId="263"/>
        </pc:sldMkLst>
      </pc:sldChg>
      <pc:sldChg chg="add del">
        <pc:chgData name="Borgen, John" userId="f4c52e2d-499c-4140-986b-84945447e61a" providerId="ADAL" clId="{B67E7814-696F-4C03-889F-0CE57A8A9B1F}" dt="2021-02-09T16:08:26.375" v="874" actId="2696"/>
        <pc:sldMkLst>
          <pc:docMk/>
          <pc:sldMk cId="622658856" sldId="264"/>
        </pc:sldMkLst>
      </pc:sldChg>
      <pc:sldChg chg="modSp add mod">
        <pc:chgData name="Borgen, John" userId="f4c52e2d-499c-4140-986b-84945447e61a" providerId="ADAL" clId="{B67E7814-696F-4C03-889F-0CE57A8A9B1F}" dt="2021-02-09T16:28:40.777" v="938" actId="20577"/>
        <pc:sldMkLst>
          <pc:docMk/>
          <pc:sldMk cId="2752392971" sldId="265"/>
        </pc:sldMkLst>
        <pc:spChg chg="mod">
          <ac:chgData name="Borgen, John" userId="f4c52e2d-499c-4140-986b-84945447e61a" providerId="ADAL" clId="{B67E7814-696F-4C03-889F-0CE57A8A9B1F}" dt="2021-02-09T16:28:40.777" v="938" actId="20577"/>
          <ac:spMkLst>
            <pc:docMk/>
            <pc:sldMk cId="2752392971" sldId="265"/>
            <ac:spMk id="3" creationId="{887EB69F-8A62-4848-95C6-730FA143F7B5}"/>
          </ac:spMkLst>
        </pc:spChg>
      </pc:sldChg>
    </pc:docChg>
  </pc:docChgLst>
  <pc:docChgLst>
    <pc:chgData name="Borgen, John" userId="f4c52e2d-499c-4140-986b-84945447e61a" providerId="ADAL" clId="{9641782F-A3D4-4552-974A-078452B4D5F6}"/>
    <pc:docChg chg="custSel addSld delSld modSld">
      <pc:chgData name="Borgen, John" userId="f4c52e2d-499c-4140-986b-84945447e61a" providerId="ADAL" clId="{9641782F-A3D4-4552-974A-078452B4D5F6}" dt="2021-02-12T17:32:23.121" v="536" actId="20577"/>
      <pc:docMkLst>
        <pc:docMk/>
      </pc:docMkLst>
      <pc:sldChg chg="modSp">
        <pc:chgData name="Borgen, John" userId="f4c52e2d-499c-4140-986b-84945447e61a" providerId="ADAL" clId="{9641782F-A3D4-4552-974A-078452B4D5F6}" dt="2021-02-12T17:07:09.184" v="1" actId="20577"/>
        <pc:sldMkLst>
          <pc:docMk/>
          <pc:sldMk cId="112694524" sldId="256"/>
        </pc:sldMkLst>
        <pc:spChg chg="mod">
          <ac:chgData name="Borgen, John" userId="f4c52e2d-499c-4140-986b-84945447e61a" providerId="ADAL" clId="{9641782F-A3D4-4552-974A-078452B4D5F6}" dt="2021-02-12T17:07:09.184" v="1" actId="20577"/>
          <ac:spMkLst>
            <pc:docMk/>
            <pc:sldMk cId="112694524" sldId="256"/>
            <ac:spMk id="6" creationId="{00000000-0000-0000-0000-000000000000}"/>
          </ac:spMkLst>
        </pc:spChg>
      </pc:sldChg>
      <pc:sldChg chg="modSp">
        <pc:chgData name="Borgen, John" userId="f4c52e2d-499c-4140-986b-84945447e61a" providerId="ADAL" clId="{9641782F-A3D4-4552-974A-078452B4D5F6}" dt="2021-02-12T17:07:42.062" v="89" actId="20577"/>
        <pc:sldMkLst>
          <pc:docMk/>
          <pc:sldMk cId="105178839" sldId="257"/>
        </pc:sldMkLst>
        <pc:spChg chg="mod">
          <ac:chgData name="Borgen, John" userId="f4c52e2d-499c-4140-986b-84945447e61a" providerId="ADAL" clId="{9641782F-A3D4-4552-974A-078452B4D5F6}" dt="2021-02-12T17:07:42.062" v="89" actId="20577"/>
          <ac:spMkLst>
            <pc:docMk/>
            <pc:sldMk cId="105178839" sldId="257"/>
            <ac:spMk id="3" creationId="{887EB69F-8A62-4848-95C6-730FA143F7B5}"/>
          </ac:spMkLst>
        </pc:spChg>
      </pc:sldChg>
      <pc:sldChg chg="modSp">
        <pc:chgData name="Borgen, John" userId="f4c52e2d-499c-4140-986b-84945447e61a" providerId="ADAL" clId="{9641782F-A3D4-4552-974A-078452B4D5F6}" dt="2021-02-12T17:08:09.745" v="91" actId="20577"/>
        <pc:sldMkLst>
          <pc:docMk/>
          <pc:sldMk cId="233979957" sldId="258"/>
        </pc:sldMkLst>
        <pc:spChg chg="mod">
          <ac:chgData name="Borgen, John" userId="f4c52e2d-499c-4140-986b-84945447e61a" providerId="ADAL" clId="{9641782F-A3D4-4552-974A-078452B4D5F6}" dt="2021-02-12T17:08:09.745" v="91" actId="20577"/>
          <ac:spMkLst>
            <pc:docMk/>
            <pc:sldMk cId="233979957" sldId="258"/>
            <ac:spMk id="3" creationId="{887EB69F-8A62-4848-95C6-730FA143F7B5}"/>
          </ac:spMkLst>
        </pc:spChg>
      </pc:sldChg>
      <pc:sldChg chg="del">
        <pc:chgData name="Borgen, John" userId="f4c52e2d-499c-4140-986b-84945447e61a" providerId="ADAL" clId="{9641782F-A3D4-4552-974A-078452B4D5F6}" dt="2021-02-12T17:08:28.282" v="93" actId="2696"/>
        <pc:sldMkLst>
          <pc:docMk/>
          <pc:sldMk cId="847959582" sldId="260"/>
        </pc:sldMkLst>
      </pc:sldChg>
      <pc:sldChg chg="modSp del">
        <pc:chgData name="Borgen, John" userId="f4c52e2d-499c-4140-986b-84945447e61a" providerId="ADAL" clId="{9641782F-A3D4-4552-974A-078452B4D5F6}" dt="2021-02-12T17:22:07.945" v="171" actId="2696"/>
        <pc:sldMkLst>
          <pc:docMk/>
          <pc:sldMk cId="2633882199" sldId="262"/>
        </pc:sldMkLst>
        <pc:spChg chg="mod">
          <ac:chgData name="Borgen, John" userId="f4c52e2d-499c-4140-986b-84945447e61a" providerId="ADAL" clId="{9641782F-A3D4-4552-974A-078452B4D5F6}" dt="2021-02-12T17:08:33.843" v="129" actId="20577"/>
          <ac:spMkLst>
            <pc:docMk/>
            <pc:sldMk cId="2633882199" sldId="262"/>
            <ac:spMk id="2" creationId="{67AF5B4F-C4CF-4415-ACD6-2A4BF3694AA1}"/>
          </ac:spMkLst>
        </pc:spChg>
        <pc:spChg chg="mod">
          <ac:chgData name="Borgen, John" userId="f4c52e2d-499c-4140-986b-84945447e61a" providerId="ADAL" clId="{9641782F-A3D4-4552-974A-078452B4D5F6}" dt="2021-02-12T17:08:43.174" v="147" actId="20577"/>
          <ac:spMkLst>
            <pc:docMk/>
            <pc:sldMk cId="2633882199" sldId="262"/>
            <ac:spMk id="3" creationId="{887EB69F-8A62-4848-95C6-730FA143F7B5}"/>
          </ac:spMkLst>
        </pc:spChg>
      </pc:sldChg>
      <pc:sldChg chg="modSp add">
        <pc:chgData name="Borgen, John" userId="f4c52e2d-499c-4140-986b-84945447e61a" providerId="ADAL" clId="{9641782F-A3D4-4552-974A-078452B4D5F6}" dt="2021-02-12T17:31:05.434" v="528" actId="20577"/>
        <pc:sldMkLst>
          <pc:docMk/>
          <pc:sldMk cId="1548925718" sldId="263"/>
        </pc:sldMkLst>
        <pc:spChg chg="mod">
          <ac:chgData name="Borgen, John" userId="f4c52e2d-499c-4140-986b-84945447e61a" providerId="ADAL" clId="{9641782F-A3D4-4552-974A-078452B4D5F6}" dt="2021-02-12T17:29:56.959" v="251" actId="20577"/>
          <ac:spMkLst>
            <pc:docMk/>
            <pc:sldMk cId="1548925718" sldId="263"/>
            <ac:spMk id="2" creationId="{67AF5B4F-C4CF-4415-ACD6-2A4BF3694AA1}"/>
          </ac:spMkLst>
        </pc:spChg>
        <pc:spChg chg="mod">
          <ac:chgData name="Borgen, John" userId="f4c52e2d-499c-4140-986b-84945447e61a" providerId="ADAL" clId="{9641782F-A3D4-4552-974A-078452B4D5F6}" dt="2021-02-12T17:31:05.434" v="528" actId="20577"/>
          <ac:spMkLst>
            <pc:docMk/>
            <pc:sldMk cId="1548925718" sldId="263"/>
            <ac:spMk id="3" creationId="{887EB69F-8A62-4848-95C6-730FA143F7B5}"/>
          </ac:spMkLst>
        </pc:spChg>
      </pc:sldChg>
      <pc:sldChg chg="modSp add">
        <pc:chgData name="Borgen, John" userId="f4c52e2d-499c-4140-986b-84945447e61a" providerId="ADAL" clId="{9641782F-A3D4-4552-974A-078452B4D5F6}" dt="2021-02-12T17:32:23.121" v="536" actId="20577"/>
        <pc:sldMkLst>
          <pc:docMk/>
          <pc:sldMk cId="1405174450" sldId="264"/>
        </pc:sldMkLst>
        <pc:spChg chg="mod">
          <ac:chgData name="Borgen, John" userId="f4c52e2d-499c-4140-986b-84945447e61a" providerId="ADAL" clId="{9641782F-A3D4-4552-974A-078452B4D5F6}" dt="2021-02-12T17:32:23.121" v="536" actId="20577"/>
          <ac:spMkLst>
            <pc:docMk/>
            <pc:sldMk cId="1405174450" sldId="264"/>
            <ac:spMk id="2" creationId="{67AF5B4F-C4CF-4415-ACD6-2A4BF3694AA1}"/>
          </ac:spMkLst>
        </pc:spChg>
      </pc:sldChg>
      <pc:sldChg chg="del">
        <pc:chgData name="Borgen, John" userId="f4c52e2d-499c-4140-986b-84945447e61a" providerId="ADAL" clId="{9641782F-A3D4-4552-974A-078452B4D5F6}" dt="2021-02-12T17:08:28.266" v="92" actId="2696"/>
        <pc:sldMkLst>
          <pc:docMk/>
          <pc:sldMk cId="2752392971" sldId="265"/>
        </pc:sldMkLst>
      </pc:sldChg>
      <pc:sldChg chg="del">
        <pc:chgData name="Borgen, John" userId="f4c52e2d-499c-4140-986b-84945447e61a" providerId="ADAL" clId="{9641782F-A3D4-4552-974A-078452B4D5F6}" dt="2021-02-12T17:08:28.282" v="94" actId="2696"/>
        <pc:sldMkLst>
          <pc:docMk/>
          <pc:sldMk cId="826846420" sldId="266"/>
        </pc:sldMkLst>
      </pc:sldChg>
      <pc:sldChg chg="del">
        <pc:chgData name="Borgen, John" userId="f4c52e2d-499c-4140-986b-84945447e61a" providerId="ADAL" clId="{9641782F-A3D4-4552-974A-078452B4D5F6}" dt="2021-02-12T17:08:28.297" v="97" actId="2696"/>
        <pc:sldMkLst>
          <pc:docMk/>
          <pc:sldMk cId="3713639605" sldId="267"/>
        </pc:sldMkLst>
      </pc:sldChg>
      <pc:sldChg chg="del">
        <pc:chgData name="Borgen, John" userId="f4c52e2d-499c-4140-986b-84945447e61a" providerId="ADAL" clId="{9641782F-A3D4-4552-974A-078452B4D5F6}" dt="2021-02-12T17:08:28.344" v="104" actId="2696"/>
        <pc:sldMkLst>
          <pc:docMk/>
          <pc:sldMk cId="2887819817" sldId="268"/>
        </pc:sldMkLst>
      </pc:sldChg>
      <pc:sldChg chg="del">
        <pc:chgData name="Borgen, John" userId="f4c52e2d-499c-4140-986b-84945447e61a" providerId="ADAL" clId="{9641782F-A3D4-4552-974A-078452B4D5F6}" dt="2021-02-12T17:08:28.386" v="109" actId="2696"/>
        <pc:sldMkLst>
          <pc:docMk/>
          <pc:sldMk cId="2119294332" sldId="269"/>
        </pc:sldMkLst>
      </pc:sldChg>
      <pc:sldChg chg="del">
        <pc:chgData name="Borgen, John" userId="f4c52e2d-499c-4140-986b-84945447e61a" providerId="ADAL" clId="{9641782F-A3D4-4552-974A-078452B4D5F6}" dt="2021-02-12T17:08:28.386" v="111" actId="2696"/>
        <pc:sldMkLst>
          <pc:docMk/>
          <pc:sldMk cId="918989174" sldId="270"/>
        </pc:sldMkLst>
      </pc:sldChg>
      <pc:sldChg chg="del">
        <pc:chgData name="Borgen, John" userId="f4c52e2d-499c-4140-986b-84945447e61a" providerId="ADAL" clId="{9641782F-A3D4-4552-974A-078452B4D5F6}" dt="2021-02-12T17:08:28.297" v="95" actId="2696"/>
        <pc:sldMkLst>
          <pc:docMk/>
          <pc:sldMk cId="3608645587" sldId="272"/>
        </pc:sldMkLst>
      </pc:sldChg>
      <pc:sldChg chg="del">
        <pc:chgData name="Borgen, John" userId="f4c52e2d-499c-4140-986b-84945447e61a" providerId="ADAL" clId="{9641782F-A3D4-4552-974A-078452B4D5F6}" dt="2021-02-12T17:08:28.344" v="105" actId="2696"/>
        <pc:sldMkLst>
          <pc:docMk/>
          <pc:sldMk cId="693177050" sldId="273"/>
        </pc:sldMkLst>
      </pc:sldChg>
      <pc:sldChg chg="del">
        <pc:chgData name="Borgen, John" userId="f4c52e2d-499c-4140-986b-84945447e61a" providerId="ADAL" clId="{9641782F-A3D4-4552-974A-078452B4D5F6}" dt="2021-02-12T17:08:28.360" v="106" actId="2696"/>
        <pc:sldMkLst>
          <pc:docMk/>
          <pc:sldMk cId="3923196980" sldId="274"/>
        </pc:sldMkLst>
      </pc:sldChg>
      <pc:sldChg chg="del">
        <pc:chgData name="Borgen, John" userId="f4c52e2d-499c-4140-986b-84945447e61a" providerId="ADAL" clId="{9641782F-A3D4-4552-974A-078452B4D5F6}" dt="2021-02-12T17:08:28.297" v="96" actId="2696"/>
        <pc:sldMkLst>
          <pc:docMk/>
          <pc:sldMk cId="344223798" sldId="275"/>
        </pc:sldMkLst>
      </pc:sldChg>
      <pc:sldChg chg="del">
        <pc:chgData name="Borgen, John" userId="f4c52e2d-499c-4140-986b-84945447e61a" providerId="ADAL" clId="{9641782F-A3D4-4552-974A-078452B4D5F6}" dt="2021-02-12T17:08:28.329" v="101" actId="2696"/>
        <pc:sldMkLst>
          <pc:docMk/>
          <pc:sldMk cId="2214730860" sldId="276"/>
        </pc:sldMkLst>
      </pc:sldChg>
      <pc:sldChg chg="del">
        <pc:chgData name="Borgen, John" userId="f4c52e2d-499c-4140-986b-84945447e61a" providerId="ADAL" clId="{9641782F-A3D4-4552-974A-078452B4D5F6}" dt="2021-02-12T17:08:28.313" v="98" actId="2696"/>
        <pc:sldMkLst>
          <pc:docMk/>
          <pc:sldMk cId="3517233317" sldId="277"/>
        </pc:sldMkLst>
      </pc:sldChg>
      <pc:sldChg chg="del">
        <pc:chgData name="Borgen, John" userId="f4c52e2d-499c-4140-986b-84945447e61a" providerId="ADAL" clId="{9641782F-A3D4-4552-974A-078452B4D5F6}" dt="2021-02-12T17:08:28.313" v="99" actId="2696"/>
        <pc:sldMkLst>
          <pc:docMk/>
          <pc:sldMk cId="1010412684" sldId="279"/>
        </pc:sldMkLst>
      </pc:sldChg>
      <pc:sldChg chg="del">
        <pc:chgData name="Borgen, John" userId="f4c52e2d-499c-4140-986b-84945447e61a" providerId="ADAL" clId="{9641782F-A3D4-4552-974A-078452B4D5F6}" dt="2021-02-12T17:08:28.360" v="107" actId="2696"/>
        <pc:sldMkLst>
          <pc:docMk/>
          <pc:sldMk cId="129656047" sldId="280"/>
        </pc:sldMkLst>
      </pc:sldChg>
      <pc:sldChg chg="del">
        <pc:chgData name="Borgen, John" userId="f4c52e2d-499c-4140-986b-84945447e61a" providerId="ADAL" clId="{9641782F-A3D4-4552-974A-078452B4D5F6}" dt="2021-02-12T17:08:28.386" v="110" actId="2696"/>
        <pc:sldMkLst>
          <pc:docMk/>
          <pc:sldMk cId="2247902014" sldId="281"/>
        </pc:sldMkLst>
      </pc:sldChg>
      <pc:sldChg chg="del">
        <pc:chgData name="Borgen, John" userId="f4c52e2d-499c-4140-986b-84945447e61a" providerId="ADAL" clId="{9641782F-A3D4-4552-974A-078452B4D5F6}" dt="2021-02-12T17:08:28.329" v="103" actId="2696"/>
        <pc:sldMkLst>
          <pc:docMk/>
          <pc:sldMk cId="3179832432" sldId="282"/>
        </pc:sldMkLst>
      </pc:sldChg>
      <pc:sldChg chg="del">
        <pc:chgData name="Borgen, John" userId="f4c52e2d-499c-4140-986b-84945447e61a" providerId="ADAL" clId="{9641782F-A3D4-4552-974A-078452B4D5F6}" dt="2021-02-12T17:08:28.386" v="112" actId="2696"/>
        <pc:sldMkLst>
          <pc:docMk/>
          <pc:sldMk cId="2546012781" sldId="283"/>
        </pc:sldMkLst>
      </pc:sldChg>
      <pc:sldChg chg="del">
        <pc:chgData name="Borgen, John" userId="f4c52e2d-499c-4140-986b-84945447e61a" providerId="ADAL" clId="{9641782F-A3D4-4552-974A-078452B4D5F6}" dt="2021-02-12T17:08:28.375" v="108" actId="2696"/>
        <pc:sldMkLst>
          <pc:docMk/>
          <pc:sldMk cId="3048422411" sldId="284"/>
        </pc:sldMkLst>
      </pc:sldChg>
      <pc:sldChg chg="del">
        <pc:chgData name="Borgen, John" userId="f4c52e2d-499c-4140-986b-84945447e61a" providerId="ADAL" clId="{9641782F-A3D4-4552-974A-078452B4D5F6}" dt="2021-02-12T17:08:28.313" v="100" actId="2696"/>
        <pc:sldMkLst>
          <pc:docMk/>
          <pc:sldMk cId="1252196302" sldId="285"/>
        </pc:sldMkLst>
      </pc:sldChg>
      <pc:sldChg chg="del">
        <pc:chgData name="Borgen, John" userId="f4c52e2d-499c-4140-986b-84945447e61a" providerId="ADAL" clId="{9641782F-A3D4-4552-974A-078452B4D5F6}" dt="2021-02-12T17:08:28.329" v="102" actId="2696"/>
        <pc:sldMkLst>
          <pc:docMk/>
          <pc:sldMk cId="3746925896" sldId="286"/>
        </pc:sldMkLst>
      </pc:sldChg>
      <pc:sldChg chg="del">
        <pc:chgData name="Borgen, John" userId="f4c52e2d-499c-4140-986b-84945447e61a" providerId="ADAL" clId="{9641782F-A3D4-4552-974A-078452B4D5F6}" dt="2021-02-12T17:08:28.402" v="114" actId="2696"/>
        <pc:sldMkLst>
          <pc:docMk/>
          <pc:sldMk cId="2644493381" sldId="287"/>
        </pc:sldMkLst>
      </pc:sldChg>
      <pc:sldChg chg="del">
        <pc:chgData name="Borgen, John" userId="f4c52e2d-499c-4140-986b-84945447e61a" providerId="ADAL" clId="{9641782F-A3D4-4552-974A-078452B4D5F6}" dt="2021-02-12T17:08:28.402" v="113" actId="2696"/>
        <pc:sldMkLst>
          <pc:docMk/>
          <pc:sldMk cId="2879119121" sldId="288"/>
        </pc:sldMkLst>
      </pc:sldChg>
    </pc:docChg>
  </pc:docChgLst>
  <pc:docChgLst>
    <pc:chgData name="Borgen, John" userId="f4c52e2d-499c-4140-986b-84945447e61a" providerId="ADAL" clId="{57956554-F41A-48EE-A3C0-76D21D9334AE}"/>
    <pc:docChg chg="undo custSel addSld delSld modSld sldOrd">
      <pc:chgData name="Borgen, John" userId="f4c52e2d-499c-4140-986b-84945447e61a" providerId="ADAL" clId="{57956554-F41A-48EE-A3C0-76D21D9334AE}" dt="2021-01-20T21:20:22.072" v="11514" actId="14"/>
      <pc:docMkLst>
        <pc:docMk/>
      </pc:docMkLst>
      <pc:sldChg chg="modSp mod">
        <pc:chgData name="Borgen, John" userId="f4c52e2d-499c-4140-986b-84945447e61a" providerId="ADAL" clId="{57956554-F41A-48EE-A3C0-76D21D9334AE}" dt="2021-01-20T18:54:15.450" v="11508" actId="20577"/>
        <pc:sldMkLst>
          <pc:docMk/>
          <pc:sldMk cId="112694524" sldId="256"/>
        </pc:sldMkLst>
        <pc:spChg chg="mod">
          <ac:chgData name="Borgen, John" userId="f4c52e2d-499c-4140-986b-84945447e61a" providerId="ADAL" clId="{57956554-F41A-48EE-A3C0-76D21D9334AE}" dt="2021-01-20T18:54:15.450" v="11508" actId="20577"/>
          <ac:spMkLst>
            <pc:docMk/>
            <pc:sldMk cId="112694524" sldId="256"/>
            <ac:spMk id="6" creationId="{00000000-0000-0000-0000-000000000000}"/>
          </ac:spMkLst>
        </pc:spChg>
      </pc:sldChg>
      <pc:sldChg chg="modSp mod">
        <pc:chgData name="Borgen, John" userId="f4c52e2d-499c-4140-986b-84945447e61a" providerId="ADAL" clId="{57956554-F41A-48EE-A3C0-76D21D9334AE}" dt="2021-01-20T21:20:22.072" v="11514" actId="14"/>
        <pc:sldMkLst>
          <pc:docMk/>
          <pc:sldMk cId="105178839" sldId="257"/>
        </pc:sldMkLst>
        <pc:spChg chg="mod">
          <ac:chgData name="Borgen, John" userId="f4c52e2d-499c-4140-986b-84945447e61a" providerId="ADAL" clId="{57956554-F41A-48EE-A3C0-76D21D9334AE}" dt="2021-01-20T21:20:22.072" v="11514" actId="14"/>
          <ac:spMkLst>
            <pc:docMk/>
            <pc:sldMk cId="105178839" sldId="257"/>
            <ac:spMk id="3" creationId="{887EB69F-8A62-4848-95C6-730FA143F7B5}"/>
          </ac:spMkLst>
        </pc:spChg>
      </pc:sldChg>
      <pc:sldChg chg="modSp mod">
        <pc:chgData name="Borgen, John" userId="f4c52e2d-499c-4140-986b-84945447e61a" providerId="ADAL" clId="{57956554-F41A-48EE-A3C0-76D21D9334AE}" dt="2021-01-20T16:57:48.468" v="8205" actId="20577"/>
        <pc:sldMkLst>
          <pc:docMk/>
          <pc:sldMk cId="233979957" sldId="258"/>
        </pc:sldMkLst>
        <pc:spChg chg="mod">
          <ac:chgData name="Borgen, John" userId="f4c52e2d-499c-4140-986b-84945447e61a" providerId="ADAL" clId="{57956554-F41A-48EE-A3C0-76D21D9334AE}" dt="2021-01-05T17:17:22.598" v="179" actId="20577"/>
          <ac:spMkLst>
            <pc:docMk/>
            <pc:sldMk cId="233979957" sldId="258"/>
            <ac:spMk id="2" creationId="{67AF5B4F-C4CF-4415-ACD6-2A4BF3694AA1}"/>
          </ac:spMkLst>
        </pc:spChg>
        <pc:spChg chg="mod">
          <ac:chgData name="Borgen, John" userId="f4c52e2d-499c-4140-986b-84945447e61a" providerId="ADAL" clId="{57956554-F41A-48EE-A3C0-76D21D9334AE}" dt="2021-01-20T16:57:48.468" v="8205" actId="20577"/>
          <ac:spMkLst>
            <pc:docMk/>
            <pc:sldMk cId="233979957" sldId="258"/>
            <ac:spMk id="3" creationId="{887EB69F-8A62-4848-95C6-730FA143F7B5}"/>
          </ac:spMkLst>
        </pc:spChg>
      </pc:sldChg>
      <pc:sldChg chg="modSp add del mod">
        <pc:chgData name="Borgen, John" userId="f4c52e2d-499c-4140-986b-84945447e61a" providerId="ADAL" clId="{57956554-F41A-48EE-A3C0-76D21D9334AE}" dt="2021-01-20T16:37:31.422" v="5774" actId="2696"/>
        <pc:sldMkLst>
          <pc:docMk/>
          <pc:sldMk cId="4243661201" sldId="259"/>
        </pc:sldMkLst>
        <pc:spChg chg="mod">
          <ac:chgData name="Borgen, John" userId="f4c52e2d-499c-4140-986b-84945447e61a" providerId="ADAL" clId="{57956554-F41A-48EE-A3C0-76D21D9334AE}" dt="2021-01-20T15:41:55.780" v="662"/>
          <ac:spMkLst>
            <pc:docMk/>
            <pc:sldMk cId="4243661201" sldId="259"/>
            <ac:spMk id="3" creationId="{887EB69F-8A62-4848-95C6-730FA143F7B5}"/>
          </ac:spMkLst>
        </pc:spChg>
      </pc:sldChg>
      <pc:sldChg chg="modSp add del mod">
        <pc:chgData name="Borgen, John" userId="f4c52e2d-499c-4140-986b-84945447e61a" providerId="ADAL" clId="{57956554-F41A-48EE-A3C0-76D21D9334AE}" dt="2021-01-20T16:37:28.240" v="5773" actId="2696"/>
        <pc:sldMkLst>
          <pc:docMk/>
          <pc:sldMk cId="2378217773" sldId="260"/>
        </pc:sldMkLst>
        <pc:spChg chg="mod">
          <ac:chgData name="Borgen, John" userId="f4c52e2d-499c-4140-986b-84945447e61a" providerId="ADAL" clId="{57956554-F41A-48EE-A3C0-76D21D9334AE}" dt="2021-01-20T15:43:41.247" v="683" actId="20577"/>
          <ac:spMkLst>
            <pc:docMk/>
            <pc:sldMk cId="2378217773" sldId="260"/>
            <ac:spMk id="2" creationId="{67AF5B4F-C4CF-4415-ACD6-2A4BF3694AA1}"/>
          </ac:spMkLst>
        </pc:spChg>
        <pc:spChg chg="mod">
          <ac:chgData name="Borgen, John" userId="f4c52e2d-499c-4140-986b-84945447e61a" providerId="ADAL" clId="{57956554-F41A-48EE-A3C0-76D21D9334AE}" dt="2021-01-20T15:48:40.703" v="966" actId="20577"/>
          <ac:spMkLst>
            <pc:docMk/>
            <pc:sldMk cId="2378217773" sldId="260"/>
            <ac:spMk id="3" creationId="{887EB69F-8A62-4848-95C6-730FA143F7B5}"/>
          </ac:spMkLst>
        </pc:spChg>
      </pc:sldChg>
      <pc:sldChg chg="modSp add mod">
        <pc:chgData name="Borgen, John" userId="f4c52e2d-499c-4140-986b-84945447e61a" providerId="ADAL" clId="{57956554-F41A-48EE-A3C0-76D21D9334AE}" dt="2021-01-20T18:46:23.473" v="11410" actId="20577"/>
        <pc:sldMkLst>
          <pc:docMk/>
          <pc:sldMk cId="1183435071" sldId="261"/>
        </pc:sldMkLst>
        <pc:spChg chg="mod">
          <ac:chgData name="Borgen, John" userId="f4c52e2d-499c-4140-986b-84945447e61a" providerId="ADAL" clId="{57956554-F41A-48EE-A3C0-76D21D9334AE}" dt="2021-01-20T18:46:23.473" v="11410" actId="20577"/>
          <ac:spMkLst>
            <pc:docMk/>
            <pc:sldMk cId="1183435071" sldId="261"/>
            <ac:spMk id="3" creationId="{887EB69F-8A62-4848-95C6-730FA143F7B5}"/>
          </ac:spMkLst>
        </pc:spChg>
      </pc:sldChg>
      <pc:sldChg chg="modSp add mod">
        <pc:chgData name="Borgen, John" userId="f4c52e2d-499c-4140-986b-84945447e61a" providerId="ADAL" clId="{57956554-F41A-48EE-A3C0-76D21D9334AE}" dt="2021-01-20T18:47:35.029" v="11432" actId="20577"/>
        <pc:sldMkLst>
          <pc:docMk/>
          <pc:sldMk cId="2700388791" sldId="262"/>
        </pc:sldMkLst>
        <pc:spChg chg="mod">
          <ac:chgData name="Borgen, John" userId="f4c52e2d-499c-4140-986b-84945447e61a" providerId="ADAL" clId="{57956554-F41A-48EE-A3C0-76D21D9334AE}" dt="2021-01-20T18:47:35.029" v="11432" actId="20577"/>
          <ac:spMkLst>
            <pc:docMk/>
            <pc:sldMk cId="2700388791" sldId="262"/>
            <ac:spMk id="3" creationId="{887EB69F-8A62-4848-95C6-730FA143F7B5}"/>
          </ac:spMkLst>
        </pc:spChg>
      </pc:sldChg>
      <pc:sldChg chg="modSp add mod">
        <pc:chgData name="Borgen, John" userId="f4c52e2d-499c-4140-986b-84945447e61a" providerId="ADAL" clId="{57956554-F41A-48EE-A3C0-76D21D9334AE}" dt="2021-01-20T16:06:24.513" v="3050" actId="20577"/>
        <pc:sldMkLst>
          <pc:docMk/>
          <pc:sldMk cId="3804244556" sldId="263"/>
        </pc:sldMkLst>
        <pc:spChg chg="mod">
          <ac:chgData name="Borgen, John" userId="f4c52e2d-499c-4140-986b-84945447e61a" providerId="ADAL" clId="{57956554-F41A-48EE-A3C0-76D21D9334AE}" dt="2021-01-20T16:06:24.513" v="3050" actId="20577"/>
          <ac:spMkLst>
            <pc:docMk/>
            <pc:sldMk cId="3804244556" sldId="263"/>
            <ac:spMk id="3" creationId="{887EB69F-8A62-4848-95C6-730FA143F7B5}"/>
          </ac:spMkLst>
        </pc:spChg>
      </pc:sldChg>
      <pc:sldChg chg="modSp add del mod">
        <pc:chgData name="Borgen, John" userId="f4c52e2d-499c-4140-986b-84945447e61a" providerId="ADAL" clId="{57956554-F41A-48EE-A3C0-76D21D9334AE}" dt="2021-01-20T16:37:17.605" v="5772" actId="2696"/>
        <pc:sldMkLst>
          <pc:docMk/>
          <pc:sldMk cId="2077670060" sldId="264"/>
        </pc:sldMkLst>
        <pc:spChg chg="mod">
          <ac:chgData name="Borgen, John" userId="f4c52e2d-499c-4140-986b-84945447e61a" providerId="ADAL" clId="{57956554-F41A-48EE-A3C0-76D21D9334AE}" dt="2021-01-20T16:04:11.119" v="2780" actId="20577"/>
          <ac:spMkLst>
            <pc:docMk/>
            <pc:sldMk cId="2077670060" sldId="264"/>
            <ac:spMk id="3" creationId="{887EB69F-8A62-4848-95C6-730FA143F7B5}"/>
          </ac:spMkLst>
        </pc:spChg>
      </pc:sldChg>
      <pc:sldChg chg="modSp add mod">
        <pc:chgData name="Borgen, John" userId="f4c52e2d-499c-4140-986b-84945447e61a" providerId="ADAL" clId="{57956554-F41A-48EE-A3C0-76D21D9334AE}" dt="2021-01-20T18:47:53.809" v="11434" actId="20577"/>
        <pc:sldMkLst>
          <pc:docMk/>
          <pc:sldMk cId="4294604710" sldId="265"/>
        </pc:sldMkLst>
        <pc:spChg chg="mod">
          <ac:chgData name="Borgen, John" userId="f4c52e2d-499c-4140-986b-84945447e61a" providerId="ADAL" clId="{57956554-F41A-48EE-A3C0-76D21D9334AE}" dt="2021-01-20T16:13:18.980" v="3916" actId="20577"/>
          <ac:spMkLst>
            <pc:docMk/>
            <pc:sldMk cId="4294604710" sldId="265"/>
            <ac:spMk id="2" creationId="{67AF5B4F-C4CF-4415-ACD6-2A4BF3694AA1}"/>
          </ac:spMkLst>
        </pc:spChg>
        <pc:spChg chg="mod">
          <ac:chgData name="Borgen, John" userId="f4c52e2d-499c-4140-986b-84945447e61a" providerId="ADAL" clId="{57956554-F41A-48EE-A3C0-76D21D9334AE}" dt="2021-01-20T18:47:53.809" v="11434" actId="20577"/>
          <ac:spMkLst>
            <pc:docMk/>
            <pc:sldMk cId="4294604710" sldId="265"/>
            <ac:spMk id="3" creationId="{887EB69F-8A62-4848-95C6-730FA143F7B5}"/>
          </ac:spMkLst>
        </pc:spChg>
      </pc:sldChg>
      <pc:sldChg chg="modSp add mod">
        <pc:chgData name="Borgen, John" userId="f4c52e2d-499c-4140-986b-84945447e61a" providerId="ADAL" clId="{57956554-F41A-48EE-A3C0-76D21D9334AE}" dt="2021-01-20T18:49:01.189" v="11474" actId="20577"/>
        <pc:sldMkLst>
          <pc:docMk/>
          <pc:sldMk cId="1048025741" sldId="266"/>
        </pc:sldMkLst>
        <pc:spChg chg="mod">
          <ac:chgData name="Borgen, John" userId="f4c52e2d-499c-4140-986b-84945447e61a" providerId="ADAL" clId="{57956554-F41A-48EE-A3C0-76D21D9334AE}" dt="2021-01-20T18:49:01.189" v="11474" actId="20577"/>
          <ac:spMkLst>
            <pc:docMk/>
            <pc:sldMk cId="1048025741" sldId="266"/>
            <ac:spMk id="3" creationId="{887EB69F-8A62-4848-95C6-730FA143F7B5}"/>
          </ac:spMkLst>
        </pc:spChg>
      </pc:sldChg>
      <pc:sldChg chg="modSp add mod">
        <pc:chgData name="Borgen, John" userId="f4c52e2d-499c-4140-986b-84945447e61a" providerId="ADAL" clId="{57956554-F41A-48EE-A3C0-76D21D9334AE}" dt="2021-01-20T16:22:22.313" v="5017" actId="20577"/>
        <pc:sldMkLst>
          <pc:docMk/>
          <pc:sldMk cId="81767482" sldId="267"/>
        </pc:sldMkLst>
        <pc:spChg chg="mod">
          <ac:chgData name="Borgen, John" userId="f4c52e2d-499c-4140-986b-84945447e61a" providerId="ADAL" clId="{57956554-F41A-48EE-A3C0-76D21D9334AE}" dt="2021-01-20T16:22:22.313" v="5017" actId="20577"/>
          <ac:spMkLst>
            <pc:docMk/>
            <pc:sldMk cId="81767482" sldId="267"/>
            <ac:spMk id="3" creationId="{887EB69F-8A62-4848-95C6-730FA143F7B5}"/>
          </ac:spMkLst>
        </pc:spChg>
      </pc:sldChg>
      <pc:sldChg chg="modSp add mod">
        <pc:chgData name="Borgen, John" userId="f4c52e2d-499c-4140-986b-84945447e61a" providerId="ADAL" clId="{57956554-F41A-48EE-A3C0-76D21D9334AE}" dt="2021-01-20T17:40:21.242" v="10871" actId="20577"/>
        <pc:sldMkLst>
          <pc:docMk/>
          <pc:sldMk cId="3904720490" sldId="268"/>
        </pc:sldMkLst>
        <pc:spChg chg="mod">
          <ac:chgData name="Borgen, John" userId="f4c52e2d-499c-4140-986b-84945447e61a" providerId="ADAL" clId="{57956554-F41A-48EE-A3C0-76D21D9334AE}" dt="2021-01-20T17:40:21.242" v="10871" actId="20577"/>
          <ac:spMkLst>
            <pc:docMk/>
            <pc:sldMk cId="3904720490" sldId="268"/>
            <ac:spMk id="3" creationId="{887EB69F-8A62-4848-95C6-730FA143F7B5}"/>
          </ac:spMkLst>
        </pc:spChg>
      </pc:sldChg>
      <pc:sldChg chg="modSp add mod ord">
        <pc:chgData name="Borgen, John" userId="f4c52e2d-499c-4140-986b-84945447e61a" providerId="ADAL" clId="{57956554-F41A-48EE-A3C0-76D21D9334AE}" dt="2021-01-20T17:40:58.545" v="10877"/>
        <pc:sldMkLst>
          <pc:docMk/>
          <pc:sldMk cId="2024549111" sldId="269"/>
        </pc:sldMkLst>
        <pc:spChg chg="mod">
          <ac:chgData name="Borgen, John" userId="f4c52e2d-499c-4140-986b-84945447e61a" providerId="ADAL" clId="{57956554-F41A-48EE-A3C0-76D21D9334AE}" dt="2021-01-20T16:36:44.418" v="5728" actId="20577"/>
          <ac:spMkLst>
            <pc:docMk/>
            <pc:sldMk cId="2024549111" sldId="269"/>
            <ac:spMk id="3" creationId="{887EB69F-8A62-4848-95C6-730FA143F7B5}"/>
          </ac:spMkLst>
        </pc:spChg>
      </pc:sldChg>
      <pc:sldChg chg="modSp add mod">
        <pc:chgData name="Borgen, John" userId="f4c52e2d-499c-4140-986b-84945447e61a" providerId="ADAL" clId="{57956554-F41A-48EE-A3C0-76D21D9334AE}" dt="2021-01-20T18:50:13.205" v="11506" actId="114"/>
        <pc:sldMkLst>
          <pc:docMk/>
          <pc:sldMk cId="3365922215" sldId="270"/>
        </pc:sldMkLst>
        <pc:spChg chg="mod">
          <ac:chgData name="Borgen, John" userId="f4c52e2d-499c-4140-986b-84945447e61a" providerId="ADAL" clId="{57956554-F41A-48EE-A3C0-76D21D9334AE}" dt="2021-01-20T16:37:00.339" v="5749" actId="20577"/>
          <ac:spMkLst>
            <pc:docMk/>
            <pc:sldMk cId="3365922215" sldId="270"/>
            <ac:spMk id="2" creationId="{67AF5B4F-C4CF-4415-ACD6-2A4BF3694AA1}"/>
          </ac:spMkLst>
        </pc:spChg>
        <pc:spChg chg="mod">
          <ac:chgData name="Borgen, John" userId="f4c52e2d-499c-4140-986b-84945447e61a" providerId="ADAL" clId="{57956554-F41A-48EE-A3C0-76D21D9334AE}" dt="2021-01-20T18:50:13.205" v="11506" actId="114"/>
          <ac:spMkLst>
            <pc:docMk/>
            <pc:sldMk cId="3365922215" sldId="270"/>
            <ac:spMk id="3" creationId="{887EB69F-8A62-4848-95C6-730FA143F7B5}"/>
          </ac:spMkLst>
        </pc:spChg>
      </pc:sldChg>
      <pc:sldChg chg="modSp add mod">
        <pc:chgData name="Borgen, John" userId="f4c52e2d-499c-4140-986b-84945447e61a" providerId="ADAL" clId="{57956554-F41A-48EE-A3C0-76D21D9334AE}" dt="2021-01-20T16:46:57.409" v="6908" actId="20577"/>
        <pc:sldMkLst>
          <pc:docMk/>
          <pc:sldMk cId="1976963057" sldId="271"/>
        </pc:sldMkLst>
        <pc:spChg chg="mod">
          <ac:chgData name="Borgen, John" userId="f4c52e2d-499c-4140-986b-84945447e61a" providerId="ADAL" clId="{57956554-F41A-48EE-A3C0-76D21D9334AE}" dt="2021-01-20T16:46:57.409" v="6908" actId="20577"/>
          <ac:spMkLst>
            <pc:docMk/>
            <pc:sldMk cId="1976963057" sldId="271"/>
            <ac:spMk id="3" creationId="{887EB69F-8A62-4848-95C6-730FA143F7B5}"/>
          </ac:spMkLst>
        </pc:spChg>
      </pc:sldChg>
      <pc:sldChg chg="modSp add mod">
        <pc:chgData name="Borgen, John" userId="f4c52e2d-499c-4140-986b-84945447e61a" providerId="ADAL" clId="{57956554-F41A-48EE-A3C0-76D21D9334AE}" dt="2021-01-20T17:08:44.798" v="9098" actId="20577"/>
        <pc:sldMkLst>
          <pc:docMk/>
          <pc:sldMk cId="146277865" sldId="272"/>
        </pc:sldMkLst>
        <pc:spChg chg="mod">
          <ac:chgData name="Borgen, John" userId="f4c52e2d-499c-4140-986b-84945447e61a" providerId="ADAL" clId="{57956554-F41A-48EE-A3C0-76D21D9334AE}" dt="2021-01-20T17:08:44.798" v="9098" actId="20577"/>
          <ac:spMkLst>
            <pc:docMk/>
            <pc:sldMk cId="146277865" sldId="272"/>
            <ac:spMk id="2" creationId="{67AF5B4F-C4CF-4415-ACD6-2A4BF3694AA1}"/>
          </ac:spMkLst>
        </pc:spChg>
        <pc:spChg chg="mod">
          <ac:chgData name="Borgen, John" userId="f4c52e2d-499c-4140-986b-84945447e61a" providerId="ADAL" clId="{57956554-F41A-48EE-A3C0-76D21D9334AE}" dt="2021-01-20T16:56:16.338" v="8193" actId="20577"/>
          <ac:spMkLst>
            <pc:docMk/>
            <pc:sldMk cId="146277865" sldId="272"/>
            <ac:spMk id="3" creationId="{887EB69F-8A62-4848-95C6-730FA143F7B5}"/>
          </ac:spMkLst>
        </pc:spChg>
      </pc:sldChg>
      <pc:sldChg chg="modSp add mod">
        <pc:chgData name="Borgen, John" userId="f4c52e2d-499c-4140-986b-84945447e61a" providerId="ADAL" clId="{57956554-F41A-48EE-A3C0-76D21D9334AE}" dt="2021-01-20T16:55:26.278" v="8096" actId="20577"/>
        <pc:sldMkLst>
          <pc:docMk/>
          <pc:sldMk cId="1099773179" sldId="273"/>
        </pc:sldMkLst>
        <pc:spChg chg="mod">
          <ac:chgData name="Borgen, John" userId="f4c52e2d-499c-4140-986b-84945447e61a" providerId="ADAL" clId="{57956554-F41A-48EE-A3C0-76D21D9334AE}" dt="2021-01-20T16:52:09.820" v="7461" actId="20577"/>
          <ac:spMkLst>
            <pc:docMk/>
            <pc:sldMk cId="1099773179" sldId="273"/>
            <ac:spMk id="2" creationId="{67AF5B4F-C4CF-4415-ACD6-2A4BF3694AA1}"/>
          </ac:spMkLst>
        </pc:spChg>
        <pc:spChg chg="mod">
          <ac:chgData name="Borgen, John" userId="f4c52e2d-499c-4140-986b-84945447e61a" providerId="ADAL" clId="{57956554-F41A-48EE-A3C0-76D21D9334AE}" dt="2021-01-20T16:55:26.278" v="8096" actId="20577"/>
          <ac:spMkLst>
            <pc:docMk/>
            <pc:sldMk cId="1099773179" sldId="273"/>
            <ac:spMk id="3" creationId="{887EB69F-8A62-4848-95C6-730FA143F7B5}"/>
          </ac:spMkLst>
        </pc:spChg>
      </pc:sldChg>
      <pc:sldChg chg="modSp add mod ord">
        <pc:chgData name="Borgen, John" userId="f4c52e2d-499c-4140-986b-84945447e61a" providerId="ADAL" clId="{57956554-F41A-48EE-A3C0-76D21D9334AE}" dt="2021-01-20T17:40:35.481" v="10873"/>
        <pc:sldMkLst>
          <pc:docMk/>
          <pc:sldMk cId="3221681421" sldId="274"/>
        </pc:sldMkLst>
        <pc:spChg chg="mod">
          <ac:chgData name="Borgen, John" userId="f4c52e2d-499c-4140-986b-84945447e61a" providerId="ADAL" clId="{57956554-F41A-48EE-A3C0-76D21D9334AE}" dt="2021-01-20T17:07:53.595" v="9086" actId="20577"/>
          <ac:spMkLst>
            <pc:docMk/>
            <pc:sldMk cId="3221681421" sldId="274"/>
            <ac:spMk id="3" creationId="{887EB69F-8A62-4848-95C6-730FA143F7B5}"/>
          </ac:spMkLst>
        </pc:spChg>
      </pc:sldChg>
      <pc:sldChg chg="modSp add mod">
        <pc:chgData name="Borgen, John" userId="f4c52e2d-499c-4140-986b-84945447e61a" providerId="ADAL" clId="{57956554-F41A-48EE-A3C0-76D21D9334AE}" dt="2021-01-20T17:13:11.885" v="9776" actId="6549"/>
        <pc:sldMkLst>
          <pc:docMk/>
          <pc:sldMk cId="114523109" sldId="275"/>
        </pc:sldMkLst>
        <pc:spChg chg="mod">
          <ac:chgData name="Borgen, John" userId="f4c52e2d-499c-4140-986b-84945447e61a" providerId="ADAL" clId="{57956554-F41A-48EE-A3C0-76D21D9334AE}" dt="2021-01-20T17:09:11.289" v="9211" actId="20577"/>
          <ac:spMkLst>
            <pc:docMk/>
            <pc:sldMk cId="114523109" sldId="275"/>
            <ac:spMk id="2" creationId="{67AF5B4F-C4CF-4415-ACD6-2A4BF3694AA1}"/>
          </ac:spMkLst>
        </pc:spChg>
        <pc:spChg chg="mod">
          <ac:chgData name="Borgen, John" userId="f4c52e2d-499c-4140-986b-84945447e61a" providerId="ADAL" clId="{57956554-F41A-48EE-A3C0-76D21D9334AE}" dt="2021-01-20T17:13:11.885" v="9776" actId="6549"/>
          <ac:spMkLst>
            <pc:docMk/>
            <pc:sldMk cId="114523109" sldId="275"/>
            <ac:spMk id="3" creationId="{887EB69F-8A62-4848-95C6-730FA143F7B5}"/>
          </ac:spMkLst>
        </pc:spChg>
      </pc:sldChg>
      <pc:sldChg chg="modSp add mod">
        <pc:chgData name="Borgen, John" userId="f4c52e2d-499c-4140-986b-84945447e61a" providerId="ADAL" clId="{57956554-F41A-48EE-A3C0-76D21D9334AE}" dt="2021-01-20T17:18:54.049" v="10268" actId="20577"/>
        <pc:sldMkLst>
          <pc:docMk/>
          <pc:sldMk cId="925896371" sldId="276"/>
        </pc:sldMkLst>
        <pc:spChg chg="mod">
          <ac:chgData name="Borgen, John" userId="f4c52e2d-499c-4140-986b-84945447e61a" providerId="ADAL" clId="{57956554-F41A-48EE-A3C0-76D21D9334AE}" dt="2021-01-20T17:13:26.693" v="9788" actId="20577"/>
          <ac:spMkLst>
            <pc:docMk/>
            <pc:sldMk cId="925896371" sldId="276"/>
            <ac:spMk id="2" creationId="{67AF5B4F-C4CF-4415-ACD6-2A4BF3694AA1}"/>
          </ac:spMkLst>
        </pc:spChg>
        <pc:spChg chg="mod">
          <ac:chgData name="Borgen, John" userId="f4c52e2d-499c-4140-986b-84945447e61a" providerId="ADAL" clId="{57956554-F41A-48EE-A3C0-76D21D9334AE}" dt="2021-01-20T17:18:54.049" v="10268" actId="20577"/>
          <ac:spMkLst>
            <pc:docMk/>
            <pc:sldMk cId="925896371" sldId="276"/>
            <ac:spMk id="3" creationId="{887EB69F-8A62-4848-95C6-730FA143F7B5}"/>
          </ac:spMkLst>
        </pc:spChg>
      </pc:sldChg>
      <pc:sldChg chg="modSp add mod">
        <pc:chgData name="Borgen, John" userId="f4c52e2d-499c-4140-986b-84945447e61a" providerId="ADAL" clId="{57956554-F41A-48EE-A3C0-76D21D9334AE}" dt="2021-01-20T17:24:33.676" v="10560" actId="20577"/>
        <pc:sldMkLst>
          <pc:docMk/>
          <pc:sldMk cId="2622752134" sldId="277"/>
        </pc:sldMkLst>
        <pc:spChg chg="mod">
          <ac:chgData name="Borgen, John" userId="f4c52e2d-499c-4140-986b-84945447e61a" providerId="ADAL" clId="{57956554-F41A-48EE-A3C0-76D21D9334AE}" dt="2021-01-20T17:24:33.676" v="10560" actId="20577"/>
          <ac:spMkLst>
            <pc:docMk/>
            <pc:sldMk cId="2622752134" sldId="277"/>
            <ac:spMk id="3" creationId="{887EB69F-8A62-4848-95C6-730FA143F7B5}"/>
          </ac:spMkLst>
        </pc:spChg>
      </pc:sldChg>
      <pc:sldChg chg="modSp add mod">
        <pc:chgData name="Borgen, John" userId="f4c52e2d-499c-4140-986b-84945447e61a" providerId="ADAL" clId="{57956554-F41A-48EE-A3C0-76D21D9334AE}" dt="2021-01-20T18:45:41.418" v="11336" actId="20577"/>
        <pc:sldMkLst>
          <pc:docMk/>
          <pc:sldMk cId="3967613936" sldId="278"/>
        </pc:sldMkLst>
        <pc:spChg chg="mod">
          <ac:chgData name="Borgen, John" userId="f4c52e2d-499c-4140-986b-84945447e61a" providerId="ADAL" clId="{57956554-F41A-48EE-A3C0-76D21D9334AE}" dt="2021-01-20T18:45:41.418" v="11336" actId="20577"/>
          <ac:spMkLst>
            <pc:docMk/>
            <pc:sldMk cId="3967613936" sldId="278"/>
            <ac:spMk id="3" creationId="{887EB69F-8A62-4848-95C6-730FA143F7B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3604F-CC78-D743-8D2D-9F7F21757CCC}"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464BE-37F3-604B-8D9A-58D72C55D85A}" type="slidenum">
              <a:rPr lang="en-US" smtClean="0"/>
              <a:t>‹#›</a:t>
            </a:fld>
            <a:endParaRPr lang="en-US"/>
          </a:p>
        </p:txBody>
      </p:sp>
    </p:spTree>
    <p:extLst>
      <p:ext uri="{BB962C8B-B14F-4D97-AF65-F5344CB8AC3E}">
        <p14:creationId xmlns:p14="http://schemas.microsoft.com/office/powerpoint/2010/main" val="362557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LEAPS is an acronym that stands for “Lending Expert Assistance to Partnership Schools”. Our mission is to improve the assessment and intervention process for students with developmental disabilities who engage in severe behavior in public-school settings, and we’ve received funding for the past several years from the MS Council on Developmental Disabilities to help accomplish that mission. </a:t>
            </a:r>
          </a:p>
        </p:txBody>
      </p:sp>
      <p:sp>
        <p:nvSpPr>
          <p:cNvPr id="4" name="Slide Number Placeholder 3"/>
          <p:cNvSpPr>
            <a:spLocks noGrp="1"/>
          </p:cNvSpPr>
          <p:nvPr>
            <p:ph type="sldNum" sz="quarter" idx="5"/>
          </p:nvPr>
        </p:nvSpPr>
        <p:spPr/>
        <p:txBody>
          <a:bodyPr/>
          <a:lstStyle/>
          <a:p>
            <a:fld id="{145E2B44-6B89-1C44-A16A-585CD63B37F7}" type="slidenum">
              <a:rPr lang="en-US" smtClean="0"/>
              <a:t>2</a:t>
            </a:fld>
            <a:endParaRPr lang="en-US"/>
          </a:p>
        </p:txBody>
      </p:sp>
    </p:spTree>
    <p:extLst>
      <p:ext uri="{BB962C8B-B14F-4D97-AF65-F5344CB8AC3E}">
        <p14:creationId xmlns:p14="http://schemas.microsoft.com/office/powerpoint/2010/main" val="218108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months later, Jacob has gone from spending 0 minutes per day around his peers to around 5 hours per day. His target behaviors, which were occurring about 93 times per hour pre-treatment, are now occurring once or twice per day. This represents a 99.8% reduction in target behaviors without a change in educational placement.</a:t>
            </a:r>
          </a:p>
        </p:txBody>
      </p:sp>
      <p:sp>
        <p:nvSpPr>
          <p:cNvPr id="4" name="Slide Number Placeholder 3"/>
          <p:cNvSpPr>
            <a:spLocks noGrp="1"/>
          </p:cNvSpPr>
          <p:nvPr>
            <p:ph type="sldNum" sz="quarter" idx="5"/>
          </p:nvPr>
        </p:nvSpPr>
        <p:spPr/>
        <p:txBody>
          <a:bodyPr/>
          <a:lstStyle/>
          <a:p>
            <a:fld id="{145E2B44-6B89-1C44-A16A-585CD63B37F7}" type="slidenum">
              <a:rPr lang="en-US" smtClean="0"/>
              <a:t>11</a:t>
            </a:fld>
            <a:endParaRPr lang="en-US"/>
          </a:p>
        </p:txBody>
      </p:sp>
    </p:spTree>
    <p:extLst>
      <p:ext uri="{BB962C8B-B14F-4D97-AF65-F5344CB8AC3E}">
        <p14:creationId xmlns:p14="http://schemas.microsoft.com/office/powerpoint/2010/main" val="377544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program outcomes, we’ve nearly double our service provision since last year. We’re currently providing over 100 no-cost service hours per week, and we have provided support in a number of counties across the state. To expand our reach even further, we’ve also provided in-depth and hands on trainings for nearly 150 educators and mental health professionals. </a:t>
            </a:r>
          </a:p>
        </p:txBody>
      </p:sp>
      <p:sp>
        <p:nvSpPr>
          <p:cNvPr id="4" name="Slide Number Placeholder 3"/>
          <p:cNvSpPr>
            <a:spLocks noGrp="1"/>
          </p:cNvSpPr>
          <p:nvPr>
            <p:ph type="sldNum" sz="quarter" idx="5"/>
          </p:nvPr>
        </p:nvSpPr>
        <p:spPr/>
        <p:txBody>
          <a:bodyPr/>
          <a:lstStyle/>
          <a:p>
            <a:fld id="{145E2B44-6B89-1C44-A16A-585CD63B37F7}" type="slidenum">
              <a:rPr lang="en-US" smtClean="0"/>
              <a:t>12</a:t>
            </a:fld>
            <a:endParaRPr lang="en-US"/>
          </a:p>
        </p:txBody>
      </p:sp>
    </p:spTree>
    <p:extLst>
      <p:ext uri="{BB962C8B-B14F-4D97-AF65-F5344CB8AC3E}">
        <p14:creationId xmlns:p14="http://schemas.microsoft.com/office/powerpoint/2010/main" val="58904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notable growth in our program from year 1 to year 2, we’ve worked hard to maintain or improve the quality of services we are providing. This year, we won MSU’s Excellence in Community Engaged Service award. You can see me and another staff member here working with a student in her classroom. </a:t>
            </a:r>
          </a:p>
        </p:txBody>
      </p:sp>
      <p:sp>
        <p:nvSpPr>
          <p:cNvPr id="4" name="Slide Number Placeholder 3"/>
          <p:cNvSpPr>
            <a:spLocks noGrp="1"/>
          </p:cNvSpPr>
          <p:nvPr>
            <p:ph type="sldNum" sz="quarter" idx="5"/>
          </p:nvPr>
        </p:nvSpPr>
        <p:spPr/>
        <p:txBody>
          <a:bodyPr/>
          <a:lstStyle/>
          <a:p>
            <a:fld id="{145E2B44-6B89-1C44-A16A-585CD63B37F7}" type="slidenum">
              <a:rPr lang="en-US" smtClean="0"/>
              <a:t>13</a:t>
            </a:fld>
            <a:endParaRPr lang="en-US"/>
          </a:p>
        </p:txBody>
      </p:sp>
    </p:spTree>
    <p:extLst>
      <p:ext uri="{BB962C8B-B14F-4D97-AF65-F5344CB8AC3E}">
        <p14:creationId xmlns:p14="http://schemas.microsoft.com/office/powerpoint/2010/main" val="260936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the impact of our program will be long-lasting for the students, educators, and families we are working with. Our data indicate that the student we work with spend more time around their peers and can participate in less restrictive environments, like inclusion classroom and community events. The teachers we work with report feeling much more able to manage their students with our support and feel more skills to work with these students in the future. Lastly, the parents and families we work with are more involved in their child’s educational planning and feel more positive about their student’s experiences at school.</a:t>
            </a:r>
          </a:p>
        </p:txBody>
      </p:sp>
      <p:sp>
        <p:nvSpPr>
          <p:cNvPr id="4" name="Slide Number Placeholder 3"/>
          <p:cNvSpPr>
            <a:spLocks noGrp="1"/>
          </p:cNvSpPr>
          <p:nvPr>
            <p:ph type="sldNum" sz="quarter" idx="5"/>
          </p:nvPr>
        </p:nvSpPr>
        <p:spPr/>
        <p:txBody>
          <a:bodyPr/>
          <a:lstStyle/>
          <a:p>
            <a:fld id="{145E2B44-6B89-1C44-A16A-585CD63B37F7}" type="slidenum">
              <a:rPr lang="en-US" smtClean="0"/>
              <a:t>14</a:t>
            </a:fld>
            <a:endParaRPr lang="en-US"/>
          </a:p>
        </p:txBody>
      </p:sp>
    </p:spTree>
    <p:extLst>
      <p:ext uri="{BB962C8B-B14F-4D97-AF65-F5344CB8AC3E}">
        <p14:creationId xmlns:p14="http://schemas.microsoft.com/office/powerpoint/2010/main" val="103546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 when I say severe behavior? I’m really referring to 2 categories of behavior– dangerous behavior that could result in physical harm, like aggression or self-injury, and extremely disruptive behavior, like screaming or disrobing, which interferes with learning for everyone present. This is a picture from one of our students’ classrooms, and you can see he flipped tables and threw things like chairs and tablets all around the room.</a:t>
            </a:r>
          </a:p>
        </p:txBody>
      </p:sp>
      <p:sp>
        <p:nvSpPr>
          <p:cNvPr id="4" name="Slide Number Placeholder 3"/>
          <p:cNvSpPr>
            <a:spLocks noGrp="1"/>
          </p:cNvSpPr>
          <p:nvPr>
            <p:ph type="sldNum" sz="quarter" idx="5"/>
          </p:nvPr>
        </p:nvSpPr>
        <p:spPr/>
        <p:txBody>
          <a:bodyPr/>
          <a:lstStyle/>
          <a:p>
            <a:fld id="{145E2B44-6B89-1C44-A16A-585CD63B37F7}" type="slidenum">
              <a:rPr lang="en-US" smtClean="0"/>
              <a:t>3</a:t>
            </a:fld>
            <a:endParaRPr lang="en-US"/>
          </a:p>
        </p:txBody>
      </p:sp>
    </p:spTree>
    <p:extLst>
      <p:ext uri="{BB962C8B-B14F-4D97-AF65-F5344CB8AC3E}">
        <p14:creationId xmlns:p14="http://schemas.microsoft.com/office/powerpoint/2010/main" val="196019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tells us that 5-10% of individuals with developmental disabilities engage in these complex and challenging behaviors. The students we serve have diagnoses like ASD, ID, fragile X syndrome, and fetal alcohol spectrum disorder. Unfortunately, the presence of severe behavior often limits these individuals’ access to naturalistic settings, it can be stressful for parents and teachers, and may even result in injuries.</a:t>
            </a:r>
          </a:p>
        </p:txBody>
      </p:sp>
      <p:sp>
        <p:nvSpPr>
          <p:cNvPr id="4" name="Slide Number Placeholder 3"/>
          <p:cNvSpPr>
            <a:spLocks noGrp="1"/>
          </p:cNvSpPr>
          <p:nvPr>
            <p:ph type="sldNum" sz="quarter" idx="5"/>
          </p:nvPr>
        </p:nvSpPr>
        <p:spPr/>
        <p:txBody>
          <a:bodyPr/>
          <a:lstStyle/>
          <a:p>
            <a:fld id="{145E2B44-6B89-1C44-A16A-585CD63B37F7}" type="slidenum">
              <a:rPr lang="en-US" smtClean="0"/>
              <a:t>4</a:t>
            </a:fld>
            <a:endParaRPr lang="en-US"/>
          </a:p>
        </p:txBody>
      </p:sp>
    </p:spTree>
    <p:extLst>
      <p:ext uri="{BB962C8B-B14F-4D97-AF65-F5344CB8AC3E}">
        <p14:creationId xmlns:p14="http://schemas.microsoft.com/office/powerpoint/2010/main" val="284211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aren’t stock images…. There are real images shared by some of the folks we’ve worked with. You can see one of many destroyed computers, severe bruises resulting from bites and kicks, and one teacher even suffered a separated AC joint in her shoulder, which I’m sure was incredibly painful.</a:t>
            </a:r>
          </a:p>
        </p:txBody>
      </p:sp>
      <p:sp>
        <p:nvSpPr>
          <p:cNvPr id="4" name="Slide Number Placeholder 3"/>
          <p:cNvSpPr>
            <a:spLocks noGrp="1"/>
          </p:cNvSpPr>
          <p:nvPr>
            <p:ph type="sldNum" sz="quarter" idx="5"/>
          </p:nvPr>
        </p:nvSpPr>
        <p:spPr/>
        <p:txBody>
          <a:bodyPr/>
          <a:lstStyle/>
          <a:p>
            <a:fld id="{145E2B44-6B89-1C44-A16A-585CD63B37F7}" type="slidenum">
              <a:rPr lang="en-US" smtClean="0"/>
              <a:t>5</a:t>
            </a:fld>
            <a:endParaRPr lang="en-US"/>
          </a:p>
        </p:txBody>
      </p:sp>
    </p:spTree>
    <p:extLst>
      <p:ext uri="{BB962C8B-B14F-4D97-AF65-F5344CB8AC3E}">
        <p14:creationId xmlns:p14="http://schemas.microsoft.com/office/powerpoint/2010/main" val="276413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LEAPS program provides 3 types of behavioral services this year. First, we provide training for educators and clinicians who support individuals with developmental disabilities. Second, we provide short term consultative support, where we observe, provide feedback and suggests, and conduct additional training as needed. And third, we provide intensive, hand-on support for students who we feel will need ongoing assessments and assistance with implementation for safety reasons. </a:t>
            </a:r>
          </a:p>
        </p:txBody>
      </p:sp>
      <p:sp>
        <p:nvSpPr>
          <p:cNvPr id="4" name="Slide Number Placeholder 3"/>
          <p:cNvSpPr>
            <a:spLocks noGrp="1"/>
          </p:cNvSpPr>
          <p:nvPr>
            <p:ph type="sldNum" sz="quarter" idx="5"/>
          </p:nvPr>
        </p:nvSpPr>
        <p:spPr/>
        <p:txBody>
          <a:bodyPr/>
          <a:lstStyle/>
          <a:p>
            <a:fld id="{145E2B44-6B89-1C44-A16A-585CD63B37F7}" type="slidenum">
              <a:rPr lang="en-US" smtClean="0"/>
              <a:t>6</a:t>
            </a:fld>
            <a:endParaRPr lang="en-US"/>
          </a:p>
        </p:txBody>
      </p:sp>
    </p:spTree>
    <p:extLst>
      <p:ext uri="{BB962C8B-B14F-4D97-AF65-F5344CB8AC3E}">
        <p14:creationId xmlns:p14="http://schemas.microsoft.com/office/powerpoint/2010/main" val="3625997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all of our services within the student’s normal school setting to ensure we’re designing and developing solutions that are well suited for the child’s usual environment. We also really focus on capacity building, so people we work with develop the skills they definitely need now but also skills they might need later. Here, you can see me giving feedback during one of our crisis management trainings. </a:t>
            </a:r>
          </a:p>
        </p:txBody>
      </p:sp>
      <p:sp>
        <p:nvSpPr>
          <p:cNvPr id="4" name="Slide Number Placeholder 3"/>
          <p:cNvSpPr>
            <a:spLocks noGrp="1"/>
          </p:cNvSpPr>
          <p:nvPr>
            <p:ph type="sldNum" sz="quarter" idx="5"/>
          </p:nvPr>
        </p:nvSpPr>
        <p:spPr/>
        <p:txBody>
          <a:bodyPr/>
          <a:lstStyle/>
          <a:p>
            <a:fld id="{145E2B44-6B89-1C44-A16A-585CD63B37F7}" type="slidenum">
              <a:rPr lang="en-US" smtClean="0"/>
              <a:t>7</a:t>
            </a:fld>
            <a:endParaRPr lang="en-US"/>
          </a:p>
        </p:txBody>
      </p:sp>
    </p:spTree>
    <p:extLst>
      <p:ext uri="{BB962C8B-B14F-4D97-AF65-F5344CB8AC3E}">
        <p14:creationId xmlns:p14="http://schemas.microsoft.com/office/powerpoint/2010/main" val="3177223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our actual interventions work? Well, we start by collecting and examining mountains of data. We interview teachers and parents, we observe across many days. Then we work with teachers and caregivers to find strategies they feel good about trying based on what we’ve learned. Our interventions use simple behavioral principles. We teach and prompt students to communicate instead of using challenging behavior to get what they want, and once they are communicating reliably, we teach them other skills like waiting and following instructions.</a:t>
            </a:r>
          </a:p>
        </p:txBody>
      </p:sp>
      <p:sp>
        <p:nvSpPr>
          <p:cNvPr id="4" name="Slide Number Placeholder 3"/>
          <p:cNvSpPr>
            <a:spLocks noGrp="1"/>
          </p:cNvSpPr>
          <p:nvPr>
            <p:ph type="sldNum" sz="quarter" idx="5"/>
          </p:nvPr>
        </p:nvSpPr>
        <p:spPr/>
        <p:txBody>
          <a:bodyPr/>
          <a:lstStyle/>
          <a:p>
            <a:fld id="{145E2B44-6B89-1C44-A16A-585CD63B37F7}" type="slidenum">
              <a:rPr lang="en-US" smtClean="0"/>
              <a:t>8</a:t>
            </a:fld>
            <a:endParaRPr lang="en-US"/>
          </a:p>
        </p:txBody>
      </p:sp>
    </p:spTree>
    <p:extLst>
      <p:ext uri="{BB962C8B-B14F-4D97-AF65-F5344CB8AC3E}">
        <p14:creationId xmlns:p14="http://schemas.microsoft.com/office/powerpoint/2010/main" val="306056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our approach, I will share a case example. Jacob was a 5-year-old boy with autism and some language delays. He had just started kindergarten, and he was referred to our program for aggression in the form of headbutting, which was directed at peers and teachers. He also had very intense tantrums, which would include behaviors like undressing, property destruction, and self—injury. During one tantrum, he headbutted a teacher and dislocated her shoulder, which required surgery. The school was interested in pursuing an alternative placement at a private facility.</a:t>
            </a:r>
          </a:p>
        </p:txBody>
      </p:sp>
      <p:sp>
        <p:nvSpPr>
          <p:cNvPr id="4" name="Slide Number Placeholder 3"/>
          <p:cNvSpPr>
            <a:spLocks noGrp="1"/>
          </p:cNvSpPr>
          <p:nvPr>
            <p:ph type="sldNum" sz="quarter" idx="5"/>
          </p:nvPr>
        </p:nvSpPr>
        <p:spPr/>
        <p:txBody>
          <a:bodyPr/>
          <a:lstStyle/>
          <a:p>
            <a:fld id="{145E2B44-6B89-1C44-A16A-585CD63B37F7}" type="slidenum">
              <a:rPr lang="en-US" smtClean="0"/>
              <a:t>9</a:t>
            </a:fld>
            <a:endParaRPr lang="en-US"/>
          </a:p>
        </p:txBody>
      </p:sp>
    </p:spTree>
    <p:extLst>
      <p:ext uri="{BB962C8B-B14F-4D97-AF65-F5344CB8AC3E}">
        <p14:creationId xmlns:p14="http://schemas.microsoft.com/office/powerpoint/2010/main" val="424225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many assessments with Jacob and learned that there were many things he didn’t like about school, but also some reliable tells that he was about to engage in challenging behavior. Our treatment first focused on teaching him to use one simple phrase “I don’t like that” when he was becoming upset, and we initially honored that phrase every time by undoing whatever had upset Jacob. In the next phase of treatment, we taught him to tolerate increasingly long periods of things he did like, such as waiting for a teacher or toy. We also taught him other ways of communicating, like “I need help”.</a:t>
            </a:r>
          </a:p>
        </p:txBody>
      </p:sp>
      <p:sp>
        <p:nvSpPr>
          <p:cNvPr id="4" name="Slide Number Placeholder 3"/>
          <p:cNvSpPr>
            <a:spLocks noGrp="1"/>
          </p:cNvSpPr>
          <p:nvPr>
            <p:ph type="sldNum" sz="quarter" idx="5"/>
          </p:nvPr>
        </p:nvSpPr>
        <p:spPr/>
        <p:txBody>
          <a:bodyPr/>
          <a:lstStyle/>
          <a:p>
            <a:fld id="{145E2B44-6B89-1C44-A16A-585CD63B37F7}" type="slidenum">
              <a:rPr lang="en-US" smtClean="0"/>
              <a:t>10</a:t>
            </a:fld>
            <a:endParaRPr lang="en-US"/>
          </a:p>
        </p:txBody>
      </p:sp>
    </p:spTree>
    <p:extLst>
      <p:ext uri="{BB962C8B-B14F-4D97-AF65-F5344CB8AC3E}">
        <p14:creationId xmlns:p14="http://schemas.microsoft.com/office/powerpoint/2010/main" val="39124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42376" y="569314"/>
            <a:ext cx="7540024"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042378" y="2890349"/>
            <a:ext cx="7540023"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2"/>
          <p:cNvSpPr>
            <a:spLocks noGrp="1"/>
          </p:cNvSpPr>
          <p:nvPr>
            <p:ph type="pic" idx="14"/>
          </p:nvPr>
        </p:nvSpPr>
        <p:spPr>
          <a:xfrm>
            <a:off x="0" y="3"/>
            <a:ext cx="3678621"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22242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12192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321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9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534784" y="430146"/>
            <a:ext cx="11196305"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7116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5115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9663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117" y="274639"/>
            <a:ext cx="10831283" cy="1143000"/>
          </a:xfrm>
        </p:spPr>
        <p:txBody>
          <a:bodyPr/>
          <a:lstStyle/>
          <a:p>
            <a:r>
              <a:rPr lang="en-US"/>
              <a:t>Click to edit Master title style</a:t>
            </a:r>
          </a:p>
        </p:txBody>
      </p:sp>
      <p:sp>
        <p:nvSpPr>
          <p:cNvPr id="3" name="Content Placeholder 2"/>
          <p:cNvSpPr>
            <a:spLocks noGrp="1"/>
          </p:cNvSpPr>
          <p:nvPr>
            <p:ph idx="1"/>
          </p:nvPr>
        </p:nvSpPr>
        <p:spPr>
          <a:xfrm>
            <a:off x="751117" y="1600201"/>
            <a:ext cx="10831283"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8312516" y="1600204"/>
            <a:ext cx="3269885"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313228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2538" y="4501931"/>
            <a:ext cx="10233751" cy="1267044"/>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1092536" y="3011380"/>
            <a:ext cx="10233752"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Picture Placeholder 2"/>
          <p:cNvSpPr>
            <a:spLocks noGrp="1"/>
          </p:cNvSpPr>
          <p:nvPr>
            <p:ph type="pic" idx="13"/>
          </p:nvPr>
        </p:nvSpPr>
        <p:spPr>
          <a:xfrm>
            <a:off x="1092537" y="378940"/>
            <a:ext cx="10233751"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11427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2612" y="274639"/>
            <a:ext cx="11049789" cy="1143000"/>
          </a:xfrm>
        </p:spPr>
        <p:txBody>
          <a:bodyPr/>
          <a:lstStyle/>
          <a:p>
            <a:r>
              <a:rPr lang="en-US" dirty="0"/>
              <a:t>Click to edit Master title style</a:t>
            </a:r>
          </a:p>
        </p:txBody>
      </p:sp>
      <p:sp>
        <p:nvSpPr>
          <p:cNvPr id="3" name="Content Placeholder 2"/>
          <p:cNvSpPr>
            <a:spLocks noGrp="1"/>
          </p:cNvSpPr>
          <p:nvPr>
            <p:ph sz="half" idx="1"/>
          </p:nvPr>
        </p:nvSpPr>
        <p:spPr>
          <a:xfrm>
            <a:off x="532613" y="1600204"/>
            <a:ext cx="5462671"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9388" y="1600204"/>
            <a:ext cx="5273017"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625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8621" y="274640"/>
            <a:ext cx="7903779"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3678621" y="1215235"/>
            <a:ext cx="3993931"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78621" y="1854994"/>
            <a:ext cx="3993931"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906116" y="1215235"/>
            <a:ext cx="367628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906116" y="1854994"/>
            <a:ext cx="3676285"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207024" y="274640"/>
            <a:ext cx="3269885"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Picture Placeholder 2"/>
          <p:cNvSpPr>
            <a:spLocks noGrp="1"/>
          </p:cNvSpPr>
          <p:nvPr>
            <p:ph type="pic" idx="14"/>
          </p:nvPr>
        </p:nvSpPr>
        <p:spPr>
          <a:xfrm>
            <a:off x="207024" y="3116479"/>
            <a:ext cx="3269885"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1364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88964" y="348214"/>
            <a:ext cx="5187365"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Content Placeholder 2"/>
          <p:cNvSpPr>
            <a:spLocks noGrp="1"/>
          </p:cNvSpPr>
          <p:nvPr>
            <p:ph idx="1"/>
          </p:nvPr>
        </p:nvSpPr>
        <p:spPr>
          <a:xfrm>
            <a:off x="5817747" y="348217"/>
            <a:ext cx="5913340"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535" y="273052"/>
            <a:ext cx="6733740"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7952831" y="273055"/>
            <a:ext cx="3629572"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14535" y="1435105"/>
            <a:ext cx="6733740"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385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6939" y="4800601"/>
            <a:ext cx="10585463"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996939" y="402901"/>
            <a:ext cx="10585463"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96939" y="5367341"/>
            <a:ext cx="10585463"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434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6" cstate="email">
            <a:alphaModFix amt="60000"/>
            <a:extLst>
              <a:ext uri="{28A0092B-C50C-407E-A947-70E740481C1C}">
                <a14:useLocalDpi xmlns:a14="http://schemas.microsoft.com/office/drawing/2010/main" val="0"/>
              </a:ext>
            </a:extLst>
          </a:blip>
          <a:stretch>
            <a:fillRect/>
          </a:stretch>
        </p:blipFill>
        <p:spPr>
          <a:xfrm>
            <a:off x="0" y="-19707"/>
            <a:ext cx="12192000" cy="6877707"/>
          </a:xfrm>
          <a:prstGeom prst="rect">
            <a:avLst/>
          </a:prstGeom>
        </p:spPr>
      </p:pic>
      <p:sp>
        <p:nvSpPr>
          <p:cNvPr id="2" name="Title Placeholder 1"/>
          <p:cNvSpPr>
            <a:spLocks noGrp="1"/>
          </p:cNvSpPr>
          <p:nvPr>
            <p:ph type="title"/>
          </p:nvPr>
        </p:nvSpPr>
        <p:spPr>
          <a:xfrm>
            <a:off x="914997" y="274639"/>
            <a:ext cx="1066740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4997" y="1600201"/>
            <a:ext cx="10667403" cy="3950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4" y="5940104"/>
            <a:ext cx="12191997" cy="917899"/>
          </a:xfrm>
          <a:prstGeom prst="rect">
            <a:avLst/>
          </a:prstGeom>
          <a:solidFill>
            <a:srgbClr val="5D17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Box 8"/>
          <p:cNvSpPr txBox="1"/>
          <p:nvPr userDrawn="1"/>
        </p:nvSpPr>
        <p:spPr>
          <a:xfrm>
            <a:off x="7210724" y="6216620"/>
            <a:ext cx="4615957" cy="369332"/>
          </a:xfrm>
          <a:prstGeom prst="rect">
            <a:avLst/>
          </a:prstGeom>
          <a:noFill/>
        </p:spPr>
        <p:txBody>
          <a:bodyPr wrap="square" rtlCol="0">
            <a:spAutoFit/>
          </a:bodyPr>
          <a:lstStyle/>
          <a:p>
            <a:pPr algn="r"/>
            <a:r>
              <a:rPr lang="en-US" sz="1800" dirty="0">
                <a:solidFill>
                  <a:schemeClr val="bg1"/>
                </a:solidFill>
                <a:latin typeface="+mj-lt"/>
              </a:rPr>
              <a:t>Applied Behavior Analysis</a:t>
            </a:r>
          </a:p>
        </p:txBody>
      </p:sp>
      <p:pic>
        <p:nvPicPr>
          <p:cNvPr id="10" name="Picture 9"/>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299865" y="6126166"/>
            <a:ext cx="3309760" cy="567851"/>
          </a:xfrm>
          <a:prstGeom prst="rect">
            <a:avLst/>
          </a:prstGeom>
        </p:spPr>
      </p:pic>
    </p:spTree>
    <p:extLst>
      <p:ext uri="{BB962C8B-B14F-4D97-AF65-F5344CB8AC3E}">
        <p14:creationId xmlns:p14="http://schemas.microsoft.com/office/powerpoint/2010/main" val="3071752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 id="2147483686" r:id="rId10"/>
    <p:sldLayoutId id="2147483688" r:id="rId11"/>
    <p:sldLayoutId id="2147483673" r:id="rId12"/>
    <p:sldLayoutId id="2147483691" r:id="rId13"/>
    <p:sldLayoutId id="2147483692" r:id="rId14"/>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5C172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7B6DEF-EF45-BAA3-C509-E21814EEED3F}"/>
              </a:ext>
            </a:extLst>
          </p:cNvPr>
          <p:cNvPicPr>
            <a:picLocks noChangeAspect="1"/>
          </p:cNvPicPr>
          <p:nvPr/>
        </p:nvPicPr>
        <p:blipFill>
          <a:blip r:embed="rId2"/>
          <a:stretch>
            <a:fillRect/>
          </a:stretch>
        </p:blipFill>
        <p:spPr>
          <a:xfrm>
            <a:off x="1252847" y="582206"/>
            <a:ext cx="9686306" cy="5693588"/>
          </a:xfrm>
          <a:prstGeom prst="rect">
            <a:avLst/>
          </a:prstGeom>
        </p:spPr>
      </p:pic>
    </p:spTree>
    <p:extLst>
      <p:ext uri="{BB962C8B-B14F-4D97-AF65-F5344CB8AC3E}">
        <p14:creationId xmlns:p14="http://schemas.microsoft.com/office/powerpoint/2010/main" val="112694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Case Example: Jacob</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7" y="1689986"/>
            <a:ext cx="10667402" cy="4295495"/>
          </a:xfrm>
        </p:spPr>
        <p:txBody>
          <a:bodyPr>
            <a:normAutofit/>
          </a:bodyPr>
          <a:lstStyle/>
          <a:p>
            <a:pPr marL="0" indent="0">
              <a:buNone/>
            </a:pPr>
            <a:r>
              <a:rPr lang="en-US" sz="2700" dirty="0">
                <a:latin typeface=""/>
              </a:rPr>
              <a:t>Assessment</a:t>
            </a:r>
          </a:p>
          <a:p>
            <a:r>
              <a:rPr lang="en-US" sz="2700" dirty="0">
                <a:latin typeface=""/>
              </a:rPr>
              <a:t>Predictors of challenging behavior: periods of low attention-- restricted access to preferred items-- challenging academic demands-- hunger-- poor sleep or health</a:t>
            </a:r>
          </a:p>
          <a:p>
            <a:pPr marL="0" indent="0">
              <a:buNone/>
            </a:pPr>
            <a:r>
              <a:rPr lang="en-US" sz="2700" dirty="0">
                <a:latin typeface=""/>
              </a:rPr>
              <a:t>Treatment</a:t>
            </a:r>
          </a:p>
          <a:p>
            <a:r>
              <a:rPr lang="en-US" sz="2700" dirty="0">
                <a:latin typeface=""/>
              </a:rPr>
              <a:t>Phase 1) Teach and honor a single phrase (“I don’t like that”) to use instead of engaging in challenging behavior</a:t>
            </a:r>
          </a:p>
          <a:p>
            <a:r>
              <a:rPr lang="en-US" sz="2700" dirty="0">
                <a:latin typeface=""/>
              </a:rPr>
              <a:t>Phase 2) Gradually increase tolerance of non-preferred contexts, shape language to be context-specific </a:t>
            </a:r>
          </a:p>
        </p:txBody>
      </p:sp>
      <p:cxnSp>
        <p:nvCxnSpPr>
          <p:cNvPr id="4" name="Straight Connector 3">
            <a:extLst>
              <a:ext uri="{FF2B5EF4-FFF2-40B4-BE49-F238E27FC236}">
                <a16:creationId xmlns:a16="http://schemas.microsoft.com/office/drawing/2014/main" id="{8DBFBE46-CD1D-136C-CD45-A64E042603E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02969A2-25C6-0575-5237-23C63446C775}"/>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13804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Case Example: Jacob</a:t>
            </a:r>
          </a:p>
        </p:txBody>
      </p:sp>
      <p:cxnSp>
        <p:nvCxnSpPr>
          <p:cNvPr id="4" name="Straight Connector 3">
            <a:extLst>
              <a:ext uri="{FF2B5EF4-FFF2-40B4-BE49-F238E27FC236}">
                <a16:creationId xmlns:a16="http://schemas.microsoft.com/office/drawing/2014/main" id="{8DBFBE46-CD1D-136C-CD45-A64E042603E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49FFEE02-6682-8262-D6A7-5F79165FA5B2}"/>
              </a:ext>
            </a:extLst>
          </p:cNvPr>
          <p:cNvSpPr>
            <a:spLocks noGrp="1"/>
          </p:cNvSpPr>
          <p:nvPr>
            <p:ph idx="1"/>
          </p:nvPr>
        </p:nvSpPr>
        <p:spPr>
          <a:xfrm>
            <a:off x="914997" y="1824318"/>
            <a:ext cx="3621090" cy="4195481"/>
          </a:xfrm>
        </p:spPr>
        <p:txBody>
          <a:bodyPr>
            <a:normAutofit/>
          </a:bodyPr>
          <a:lstStyle/>
          <a:p>
            <a:r>
              <a:rPr lang="en-US" sz="2700" dirty="0">
                <a:latin typeface=""/>
              </a:rPr>
              <a:t>Time around peers: 0 minutes per day </a:t>
            </a:r>
            <a:r>
              <a:rPr lang="en-US" sz="2700" dirty="0">
                <a:latin typeface=""/>
                <a:sym typeface="Wingdings" pitchFamily="2" charset="2"/>
              </a:rPr>
              <a:t></a:t>
            </a:r>
            <a:r>
              <a:rPr lang="en-US" sz="2700" dirty="0">
                <a:latin typeface=""/>
              </a:rPr>
              <a:t> 5 hours per day</a:t>
            </a:r>
          </a:p>
          <a:p>
            <a:r>
              <a:rPr lang="en-US" sz="2700" dirty="0">
                <a:latin typeface=""/>
              </a:rPr>
              <a:t>Target behaviors: 93/</a:t>
            </a:r>
            <a:r>
              <a:rPr lang="en-US" sz="2700" dirty="0" err="1">
                <a:latin typeface=""/>
              </a:rPr>
              <a:t>hr</a:t>
            </a:r>
            <a:r>
              <a:rPr lang="en-US" sz="2700" dirty="0">
                <a:latin typeface=""/>
              </a:rPr>
              <a:t> (9/22) </a:t>
            </a:r>
            <a:r>
              <a:rPr lang="en-US" sz="2700" dirty="0">
                <a:latin typeface=""/>
                <a:sym typeface="Wingdings" pitchFamily="2" charset="2"/>
              </a:rPr>
              <a:t></a:t>
            </a:r>
            <a:r>
              <a:rPr lang="en-US" sz="2700" dirty="0">
                <a:latin typeface=""/>
              </a:rPr>
              <a:t> .15/</a:t>
            </a:r>
            <a:r>
              <a:rPr lang="en-US" sz="2700" dirty="0" err="1">
                <a:latin typeface=""/>
              </a:rPr>
              <a:t>hr</a:t>
            </a:r>
            <a:r>
              <a:rPr lang="en-US" sz="2700" dirty="0">
                <a:latin typeface=""/>
              </a:rPr>
              <a:t>  (3/24)</a:t>
            </a:r>
          </a:p>
          <a:p>
            <a:r>
              <a:rPr lang="en-US" sz="2700" dirty="0">
                <a:latin typeface=""/>
              </a:rPr>
              <a:t>99.8% reduction without a change in setting</a:t>
            </a:r>
          </a:p>
        </p:txBody>
      </p:sp>
      <p:pic>
        <p:nvPicPr>
          <p:cNvPr id="3" name="Picture 2">
            <a:extLst>
              <a:ext uri="{FF2B5EF4-FFF2-40B4-BE49-F238E27FC236}">
                <a16:creationId xmlns:a16="http://schemas.microsoft.com/office/drawing/2014/main" id="{7BBEEB96-072A-D82E-5643-98F4B506EDC8}"/>
              </a:ext>
            </a:extLst>
          </p:cNvPr>
          <p:cNvPicPr>
            <a:picLocks noChangeAspect="1"/>
          </p:cNvPicPr>
          <p:nvPr/>
        </p:nvPicPr>
        <p:blipFill>
          <a:blip r:embed="rId3"/>
          <a:stretch>
            <a:fillRect/>
          </a:stretch>
        </p:blipFill>
        <p:spPr>
          <a:xfrm>
            <a:off x="4920676" y="1686041"/>
            <a:ext cx="7004623" cy="5038864"/>
          </a:xfrm>
          <a:prstGeom prst="rect">
            <a:avLst/>
          </a:prstGeom>
        </p:spPr>
      </p:pic>
    </p:spTree>
    <p:extLst>
      <p:ext uri="{BB962C8B-B14F-4D97-AF65-F5344CB8AC3E}">
        <p14:creationId xmlns:p14="http://schemas.microsoft.com/office/powerpoint/2010/main" val="340840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Program Outcomes</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7" y="1871008"/>
            <a:ext cx="6869435" cy="4377391"/>
          </a:xfrm>
        </p:spPr>
        <p:txBody>
          <a:bodyPr>
            <a:normAutofit/>
          </a:bodyPr>
          <a:lstStyle/>
          <a:p>
            <a:r>
              <a:rPr lang="en-US" sz="3000" dirty="0">
                <a:latin typeface=""/>
              </a:rPr>
              <a:t>Provide over 100 service hours per week</a:t>
            </a:r>
          </a:p>
          <a:p>
            <a:pPr lvl="1"/>
            <a:r>
              <a:rPr lang="en-US" sz="3000" dirty="0">
                <a:latin typeface=""/>
              </a:rPr>
              <a:t>Includes services to students and educators across the state </a:t>
            </a:r>
          </a:p>
          <a:p>
            <a:r>
              <a:rPr lang="en-US" sz="3000" dirty="0">
                <a:latin typeface=""/>
              </a:rPr>
              <a:t>Have trained nearly 150 current and future educational, mental health professionals </a:t>
            </a:r>
          </a:p>
          <a:p>
            <a:pPr marL="0" indent="0">
              <a:buNone/>
            </a:pPr>
            <a:endParaRPr lang="en-US" sz="3000" dirty="0"/>
          </a:p>
          <a:p>
            <a:endParaRPr lang="en-US" dirty="0"/>
          </a:p>
        </p:txBody>
      </p:sp>
      <p:cxnSp>
        <p:nvCxnSpPr>
          <p:cNvPr id="5" name="Straight Connector 4">
            <a:extLst>
              <a:ext uri="{FF2B5EF4-FFF2-40B4-BE49-F238E27FC236}">
                <a16:creationId xmlns:a16="http://schemas.microsoft.com/office/drawing/2014/main" id="{ABA0CDC2-4176-033D-30EB-31F3790D776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1473DD-B381-506B-0EDC-88F327CBFA8B}"/>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pic>
        <p:nvPicPr>
          <p:cNvPr id="15" name="Picture 14">
            <a:extLst>
              <a:ext uri="{FF2B5EF4-FFF2-40B4-BE49-F238E27FC236}">
                <a16:creationId xmlns:a16="http://schemas.microsoft.com/office/drawing/2014/main" id="{AC9190D8-A35F-9A10-8B30-DA0C07FF8584}"/>
              </a:ext>
            </a:extLst>
          </p:cNvPr>
          <p:cNvPicPr>
            <a:picLocks noChangeAspect="1"/>
          </p:cNvPicPr>
          <p:nvPr/>
        </p:nvPicPr>
        <p:blipFill>
          <a:blip r:embed="rId3"/>
          <a:stretch>
            <a:fillRect/>
          </a:stretch>
        </p:blipFill>
        <p:spPr>
          <a:xfrm>
            <a:off x="8716122" y="1924898"/>
            <a:ext cx="2257410" cy="3734609"/>
          </a:xfrm>
          <a:prstGeom prst="rect">
            <a:avLst/>
          </a:prstGeom>
        </p:spPr>
      </p:pic>
    </p:spTree>
    <p:extLst>
      <p:ext uri="{BB962C8B-B14F-4D97-AF65-F5344CB8AC3E}">
        <p14:creationId xmlns:p14="http://schemas.microsoft.com/office/powerpoint/2010/main" val="198115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Program Outcomes</a:t>
            </a:r>
          </a:p>
        </p:txBody>
      </p:sp>
      <p:cxnSp>
        <p:nvCxnSpPr>
          <p:cNvPr id="5" name="Straight Connector 4">
            <a:extLst>
              <a:ext uri="{FF2B5EF4-FFF2-40B4-BE49-F238E27FC236}">
                <a16:creationId xmlns:a16="http://schemas.microsoft.com/office/drawing/2014/main" id="{ABA0CDC2-4176-033D-30EB-31F3790D776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02E383-D2BC-BD43-A7D6-68AB44F0D4AD}"/>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pic>
        <p:nvPicPr>
          <p:cNvPr id="4" name="Picture 3">
            <a:extLst>
              <a:ext uri="{FF2B5EF4-FFF2-40B4-BE49-F238E27FC236}">
                <a16:creationId xmlns:a16="http://schemas.microsoft.com/office/drawing/2014/main" id="{C84AF7A4-25C2-44A3-E9BD-05FD3F1F0535}"/>
              </a:ext>
            </a:extLst>
          </p:cNvPr>
          <p:cNvPicPr>
            <a:picLocks noChangeAspect="1"/>
          </p:cNvPicPr>
          <p:nvPr/>
        </p:nvPicPr>
        <p:blipFill>
          <a:blip r:embed="rId3"/>
          <a:stretch>
            <a:fillRect/>
          </a:stretch>
        </p:blipFill>
        <p:spPr>
          <a:xfrm>
            <a:off x="2421092" y="1801302"/>
            <a:ext cx="6889164" cy="4236193"/>
          </a:xfrm>
          <a:prstGeom prst="rect">
            <a:avLst/>
          </a:prstGeom>
        </p:spPr>
      </p:pic>
    </p:spTree>
    <p:extLst>
      <p:ext uri="{BB962C8B-B14F-4D97-AF65-F5344CB8AC3E}">
        <p14:creationId xmlns:p14="http://schemas.microsoft.com/office/powerpoint/2010/main" val="264140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Resonant Impact</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7" y="1876938"/>
            <a:ext cx="7235090" cy="4738176"/>
          </a:xfrm>
        </p:spPr>
        <p:txBody>
          <a:bodyPr>
            <a:normAutofit/>
          </a:bodyPr>
          <a:lstStyle/>
          <a:p>
            <a:pPr>
              <a:spcAft>
                <a:spcPts val="600"/>
              </a:spcAft>
            </a:pPr>
            <a:r>
              <a:rPr lang="en-US" sz="2800" dirty="0">
                <a:latin typeface=""/>
              </a:rPr>
              <a:t>Students spend more time around peers and in less restrictive environments</a:t>
            </a:r>
          </a:p>
          <a:p>
            <a:pPr>
              <a:spcAft>
                <a:spcPts val="600"/>
              </a:spcAft>
            </a:pPr>
            <a:r>
              <a:rPr lang="en-US" sz="2800" dirty="0">
                <a:latin typeface=""/>
              </a:rPr>
              <a:t>Teachers feel calmer, better supported, and more skilled to work with students with severe behavior</a:t>
            </a:r>
          </a:p>
          <a:p>
            <a:pPr>
              <a:spcAft>
                <a:spcPts val="600"/>
              </a:spcAft>
            </a:pPr>
            <a:r>
              <a:rPr lang="en-US" sz="2800" dirty="0">
                <a:latin typeface=""/>
              </a:rPr>
              <a:t>Parents are more involved and feel more positive about their child’s school experience</a:t>
            </a:r>
          </a:p>
          <a:p>
            <a:pPr marL="0" indent="0">
              <a:buNone/>
            </a:pPr>
            <a:endParaRPr lang="en-US" sz="3600" dirty="0"/>
          </a:p>
        </p:txBody>
      </p:sp>
      <p:cxnSp>
        <p:nvCxnSpPr>
          <p:cNvPr id="4" name="Straight Connector 3">
            <a:extLst>
              <a:ext uri="{FF2B5EF4-FFF2-40B4-BE49-F238E27FC236}">
                <a16:creationId xmlns:a16="http://schemas.microsoft.com/office/drawing/2014/main" id="{5C5B54CC-74BC-CFB9-B31C-7108284FE12A}"/>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02FDA67-76B4-D76B-86C2-DE4376BBA4EA}"/>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7B0ACB48-C5D3-E812-6F41-5C652D65D42A}"/>
              </a:ext>
            </a:extLst>
          </p:cNvPr>
          <p:cNvPicPr>
            <a:picLocks noChangeAspect="1"/>
          </p:cNvPicPr>
          <p:nvPr/>
        </p:nvPicPr>
        <p:blipFill>
          <a:blip r:embed="rId3"/>
          <a:stretch>
            <a:fillRect/>
          </a:stretch>
        </p:blipFill>
        <p:spPr>
          <a:xfrm>
            <a:off x="8348870" y="2052918"/>
            <a:ext cx="3632044" cy="4167467"/>
          </a:xfrm>
          <a:prstGeom prst="rect">
            <a:avLst/>
          </a:prstGeom>
        </p:spPr>
      </p:pic>
    </p:spTree>
    <p:extLst>
      <p:ext uri="{BB962C8B-B14F-4D97-AF65-F5344CB8AC3E}">
        <p14:creationId xmlns:p14="http://schemas.microsoft.com/office/powerpoint/2010/main" val="96050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Mission</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8" y="1749435"/>
            <a:ext cx="7251102" cy="4195481"/>
          </a:xfrm>
        </p:spPr>
        <p:txBody>
          <a:bodyPr/>
          <a:lstStyle/>
          <a:p>
            <a:r>
              <a:rPr lang="en-US" sz="4000" i="1" dirty="0">
                <a:latin typeface=""/>
                <a:cs typeface="Calibri" panose="020F0502020204030204" pitchFamily="34" charset="0"/>
              </a:rPr>
              <a:t>To improve the assessment and intervention process for students with developmental disabilities who engage in severe behavior in public-school settings.</a:t>
            </a:r>
            <a:endParaRPr lang="en-US" sz="4000" dirty="0">
              <a:latin typeface=""/>
              <a:cs typeface="Calibri" panose="020F0502020204030204" pitchFamily="34" charset="0"/>
            </a:endParaRPr>
          </a:p>
          <a:p>
            <a:endParaRPr lang="en-US" dirty="0"/>
          </a:p>
        </p:txBody>
      </p:sp>
      <p:cxnSp>
        <p:nvCxnSpPr>
          <p:cNvPr id="5" name="Straight Connector 4">
            <a:extLst>
              <a:ext uri="{FF2B5EF4-FFF2-40B4-BE49-F238E27FC236}">
                <a16:creationId xmlns:a16="http://schemas.microsoft.com/office/drawing/2014/main" id="{ABA0CDC2-4176-033D-30EB-31F3790D776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Mississippi Council on Developmental Disabilities">
            <a:extLst>
              <a:ext uri="{FF2B5EF4-FFF2-40B4-BE49-F238E27FC236}">
                <a16:creationId xmlns:a16="http://schemas.microsoft.com/office/drawing/2014/main" id="{9669D5F6-B505-1134-867F-F46C402E1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6985" y="2634626"/>
            <a:ext cx="2315153" cy="2315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14C366-B8F6-8B80-63FC-DB02A720A3E5}"/>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3945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What is ‘severe behavior’?</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8" y="1734010"/>
            <a:ext cx="5564824" cy="4195481"/>
          </a:xfrm>
        </p:spPr>
        <p:txBody>
          <a:bodyPr/>
          <a:lstStyle/>
          <a:p>
            <a:r>
              <a:rPr lang="en-US" sz="3400" dirty="0">
                <a:latin typeface=""/>
              </a:rPr>
              <a:t>Dangerous behavior</a:t>
            </a:r>
          </a:p>
          <a:p>
            <a:pPr lvl="1"/>
            <a:r>
              <a:rPr lang="en-US" sz="3400" i="1" dirty="0">
                <a:latin typeface=""/>
              </a:rPr>
              <a:t>Aggression, self-injury, property destruction</a:t>
            </a:r>
          </a:p>
          <a:p>
            <a:r>
              <a:rPr lang="en-US" sz="3400" dirty="0">
                <a:latin typeface=""/>
              </a:rPr>
              <a:t>Extremely disruptive behavior</a:t>
            </a:r>
          </a:p>
          <a:p>
            <a:pPr lvl="1"/>
            <a:r>
              <a:rPr lang="en-US" sz="3400" i="1" dirty="0">
                <a:latin typeface=""/>
              </a:rPr>
              <a:t>Screaming, disrobing, spitting</a:t>
            </a:r>
            <a:endParaRPr lang="en-US" dirty="0">
              <a:latin typeface=""/>
            </a:endParaRPr>
          </a:p>
        </p:txBody>
      </p:sp>
      <p:cxnSp>
        <p:nvCxnSpPr>
          <p:cNvPr id="5" name="Straight Connector 4">
            <a:extLst>
              <a:ext uri="{FF2B5EF4-FFF2-40B4-BE49-F238E27FC236}">
                <a16:creationId xmlns:a16="http://schemas.microsoft.com/office/drawing/2014/main" id="{ABA0CDC2-4176-033D-30EB-31F3790D776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492CE34-845A-C2C4-EB43-5619871ADAAF}"/>
              </a:ext>
            </a:extLst>
          </p:cNvPr>
          <p:cNvPicPr>
            <a:picLocks noChangeAspect="1"/>
          </p:cNvPicPr>
          <p:nvPr/>
        </p:nvPicPr>
        <p:blipFill>
          <a:blip r:embed="rId3"/>
          <a:stretch>
            <a:fillRect/>
          </a:stretch>
        </p:blipFill>
        <p:spPr>
          <a:xfrm>
            <a:off x="7027158" y="1910042"/>
            <a:ext cx="4667446" cy="3557666"/>
          </a:xfrm>
          <a:prstGeom prst="rect">
            <a:avLst/>
          </a:prstGeom>
        </p:spPr>
      </p:pic>
      <p:sp>
        <p:nvSpPr>
          <p:cNvPr id="6" name="TextBox 5">
            <a:extLst>
              <a:ext uri="{FF2B5EF4-FFF2-40B4-BE49-F238E27FC236}">
                <a16:creationId xmlns:a16="http://schemas.microsoft.com/office/drawing/2014/main" id="{5F90A106-DF49-BBB3-39C4-C1060F71B476}"/>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29952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Prevalence &amp; Impact</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8" y="1830832"/>
            <a:ext cx="9857778" cy="3976200"/>
          </a:xfrm>
        </p:spPr>
        <p:txBody>
          <a:bodyPr>
            <a:normAutofit/>
          </a:bodyPr>
          <a:lstStyle/>
          <a:p>
            <a:r>
              <a:rPr lang="en-US" sz="3200" dirty="0">
                <a:latin typeface=""/>
              </a:rPr>
              <a:t>5-10% of individuals with developmental disabilities</a:t>
            </a:r>
          </a:p>
          <a:p>
            <a:pPr lvl="1"/>
            <a:r>
              <a:rPr lang="en-US" sz="3200" dirty="0">
                <a:latin typeface=""/>
              </a:rPr>
              <a:t>ASD, intellectual disability, fragile X syndrome, fetal alcohol spectrum disorder</a:t>
            </a:r>
          </a:p>
          <a:p>
            <a:r>
              <a:rPr lang="en-US" sz="3200" dirty="0">
                <a:latin typeface=""/>
              </a:rPr>
              <a:t>Limits access to naturalistic settings</a:t>
            </a:r>
          </a:p>
          <a:p>
            <a:r>
              <a:rPr lang="en-US" sz="3200" dirty="0">
                <a:latin typeface=""/>
              </a:rPr>
              <a:t>Stressful for caregivers</a:t>
            </a:r>
          </a:p>
          <a:p>
            <a:r>
              <a:rPr lang="en-US" sz="3200" dirty="0">
                <a:latin typeface=""/>
              </a:rPr>
              <a:t>May result in injuries</a:t>
            </a:r>
          </a:p>
          <a:p>
            <a:endParaRPr lang="en-US" dirty="0"/>
          </a:p>
        </p:txBody>
      </p:sp>
      <p:cxnSp>
        <p:nvCxnSpPr>
          <p:cNvPr id="5" name="Straight Connector 4">
            <a:extLst>
              <a:ext uri="{FF2B5EF4-FFF2-40B4-BE49-F238E27FC236}">
                <a16:creationId xmlns:a16="http://schemas.microsoft.com/office/drawing/2014/main" id="{ABA0CDC2-4176-033D-30EB-31F3790D776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96CD2C1-89B3-B70D-D87B-18041BF6DE3D}"/>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580188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6D96A-AE19-B29C-CFC1-9DA8FF03755F}"/>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2C08D41B-FC87-FDA3-2142-15DB53C55BCA}"/>
              </a:ext>
            </a:extLst>
          </p:cNvPr>
          <p:cNvPicPr>
            <a:picLocks noChangeAspect="1"/>
          </p:cNvPicPr>
          <p:nvPr/>
        </p:nvPicPr>
        <p:blipFill>
          <a:blip r:embed="rId3"/>
          <a:stretch>
            <a:fillRect/>
          </a:stretch>
        </p:blipFill>
        <p:spPr>
          <a:xfrm>
            <a:off x="0" y="-204544"/>
            <a:ext cx="12192000" cy="6143151"/>
          </a:xfrm>
          <a:prstGeom prst="rect">
            <a:avLst/>
          </a:prstGeom>
        </p:spPr>
      </p:pic>
    </p:spTree>
    <p:extLst>
      <p:ext uri="{BB962C8B-B14F-4D97-AF65-F5344CB8AC3E}">
        <p14:creationId xmlns:p14="http://schemas.microsoft.com/office/powerpoint/2010/main" val="4098903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Our Program</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914997" y="1836350"/>
            <a:ext cx="9857779" cy="4195481"/>
          </a:xfrm>
        </p:spPr>
        <p:txBody>
          <a:bodyPr>
            <a:normAutofit fontScale="85000" lnSpcReduction="20000"/>
          </a:bodyPr>
          <a:lstStyle/>
          <a:p>
            <a:pPr marL="0" indent="0">
              <a:buNone/>
            </a:pPr>
            <a:r>
              <a:rPr lang="en-US" sz="3800" dirty="0">
                <a:latin typeface=""/>
              </a:rPr>
              <a:t>1) Training for educators and mental health professionals</a:t>
            </a:r>
          </a:p>
          <a:p>
            <a:pPr lvl="1"/>
            <a:r>
              <a:rPr lang="en-US" sz="3500" dirty="0">
                <a:latin typeface=""/>
              </a:rPr>
              <a:t>Best practices for assessment, intervention, and crisis management</a:t>
            </a:r>
          </a:p>
          <a:p>
            <a:pPr marL="0" indent="0">
              <a:buNone/>
            </a:pPr>
            <a:r>
              <a:rPr lang="en-US" sz="3800" dirty="0">
                <a:latin typeface=""/>
              </a:rPr>
              <a:t>2) Consultation</a:t>
            </a:r>
          </a:p>
          <a:p>
            <a:pPr lvl="1"/>
            <a:r>
              <a:rPr lang="en-US" sz="3400" dirty="0">
                <a:latin typeface=""/>
              </a:rPr>
              <a:t>Short-term assistance and feedback</a:t>
            </a:r>
          </a:p>
          <a:p>
            <a:pPr marL="0" indent="0">
              <a:buNone/>
            </a:pPr>
            <a:r>
              <a:rPr lang="en-US" sz="3800" dirty="0">
                <a:latin typeface=""/>
              </a:rPr>
              <a:t>3) Intensive support</a:t>
            </a:r>
          </a:p>
          <a:p>
            <a:pPr lvl="1"/>
            <a:r>
              <a:rPr lang="en-US" sz="3400" dirty="0">
                <a:latin typeface=""/>
              </a:rPr>
              <a:t>15-35 hours per week of support with implementation of intervention plan</a:t>
            </a:r>
          </a:p>
        </p:txBody>
      </p:sp>
      <p:cxnSp>
        <p:nvCxnSpPr>
          <p:cNvPr id="4" name="Straight Connector 3">
            <a:extLst>
              <a:ext uri="{FF2B5EF4-FFF2-40B4-BE49-F238E27FC236}">
                <a16:creationId xmlns:a16="http://schemas.microsoft.com/office/drawing/2014/main" id="{8DBFBE46-CD1D-136C-CD45-A64E042603E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12F0B0E-48EF-B5E2-AFD8-78196D0A065B}"/>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1169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Our Program</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646111" y="2052918"/>
            <a:ext cx="5066068" cy="4195481"/>
          </a:xfrm>
        </p:spPr>
        <p:txBody>
          <a:bodyPr>
            <a:normAutofit/>
          </a:bodyPr>
          <a:lstStyle/>
          <a:p>
            <a:r>
              <a:rPr lang="en-US" sz="3200" dirty="0">
                <a:latin typeface=""/>
              </a:rPr>
              <a:t>Entirely community based</a:t>
            </a:r>
          </a:p>
          <a:p>
            <a:r>
              <a:rPr lang="en-US" sz="3200" dirty="0">
                <a:latin typeface=""/>
              </a:rPr>
              <a:t>Prioritize capacity building</a:t>
            </a:r>
          </a:p>
          <a:p>
            <a:pPr lvl="1"/>
            <a:r>
              <a:rPr lang="en-US" sz="3000" dirty="0">
                <a:latin typeface=""/>
              </a:rPr>
              <a:t>What will help now AND in the future?</a:t>
            </a:r>
          </a:p>
        </p:txBody>
      </p:sp>
      <p:cxnSp>
        <p:nvCxnSpPr>
          <p:cNvPr id="4" name="Straight Connector 3">
            <a:extLst>
              <a:ext uri="{FF2B5EF4-FFF2-40B4-BE49-F238E27FC236}">
                <a16:creationId xmlns:a16="http://schemas.microsoft.com/office/drawing/2014/main" id="{8DBFBE46-CD1D-136C-CD45-A64E042603E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8CFBB7B-728F-57EB-2A46-276DDE175A00}"/>
              </a:ext>
            </a:extLst>
          </p:cNvPr>
          <p:cNvPicPr>
            <a:picLocks noChangeAspect="1"/>
          </p:cNvPicPr>
          <p:nvPr/>
        </p:nvPicPr>
        <p:blipFill rotWithShape="1">
          <a:blip r:embed="rId3"/>
          <a:srcRect l="3752" r="6967"/>
          <a:stretch/>
        </p:blipFill>
        <p:spPr>
          <a:xfrm>
            <a:off x="6096000" y="2100116"/>
            <a:ext cx="5445307" cy="3384174"/>
          </a:xfrm>
          <a:prstGeom prst="rect">
            <a:avLst/>
          </a:prstGeom>
        </p:spPr>
      </p:pic>
      <p:sp>
        <p:nvSpPr>
          <p:cNvPr id="5" name="TextBox 4">
            <a:extLst>
              <a:ext uri="{FF2B5EF4-FFF2-40B4-BE49-F238E27FC236}">
                <a16:creationId xmlns:a16="http://schemas.microsoft.com/office/drawing/2014/main" id="{7FDE0BA6-A651-772C-93D0-14336BA62EF6}"/>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30685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Our Approach</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sz="half" idx="2"/>
          </p:nvPr>
        </p:nvSpPr>
        <p:spPr>
          <a:xfrm>
            <a:off x="646111" y="1904999"/>
            <a:ext cx="6249989" cy="4304799"/>
          </a:xfrm>
        </p:spPr>
        <p:txBody>
          <a:bodyPr>
            <a:normAutofit/>
          </a:bodyPr>
          <a:lstStyle/>
          <a:p>
            <a:r>
              <a:rPr lang="en-US" sz="2700" dirty="0">
                <a:latin typeface=""/>
              </a:rPr>
              <a:t>Collect and evaluate LOTS of data </a:t>
            </a:r>
          </a:p>
          <a:p>
            <a:pPr lvl="1"/>
            <a:r>
              <a:rPr lang="en-US" sz="2700" dirty="0">
                <a:latin typeface=""/>
              </a:rPr>
              <a:t>Learn everything about child and school supports/challenges</a:t>
            </a:r>
          </a:p>
          <a:p>
            <a:r>
              <a:rPr lang="en-US" sz="2700" dirty="0">
                <a:latin typeface=""/>
              </a:rPr>
              <a:t>Include and work closely with parents</a:t>
            </a:r>
          </a:p>
          <a:p>
            <a:r>
              <a:rPr lang="en-US" sz="2700" dirty="0">
                <a:latin typeface=""/>
              </a:rPr>
              <a:t>Focus on increasing functional communication, teaching socially important skills </a:t>
            </a:r>
          </a:p>
          <a:p>
            <a:r>
              <a:rPr lang="en-US" sz="2700" dirty="0">
                <a:latin typeface=""/>
              </a:rPr>
              <a:t>Match demands to child’s abilities</a:t>
            </a:r>
          </a:p>
        </p:txBody>
      </p:sp>
      <p:cxnSp>
        <p:nvCxnSpPr>
          <p:cNvPr id="4" name="Straight Connector 3">
            <a:extLst>
              <a:ext uri="{FF2B5EF4-FFF2-40B4-BE49-F238E27FC236}">
                <a16:creationId xmlns:a16="http://schemas.microsoft.com/office/drawing/2014/main" id="{8DBFBE46-CD1D-136C-CD45-A64E042603E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D0EF62-4874-9EFC-3EB3-710BEEFFC970}"/>
              </a:ext>
            </a:extLst>
          </p:cNvPr>
          <p:cNvPicPr>
            <a:picLocks noChangeAspect="1"/>
          </p:cNvPicPr>
          <p:nvPr/>
        </p:nvPicPr>
        <p:blipFill>
          <a:blip r:embed="rId3"/>
          <a:stretch>
            <a:fillRect/>
          </a:stretch>
        </p:blipFill>
        <p:spPr>
          <a:xfrm>
            <a:off x="7207357" y="2095000"/>
            <a:ext cx="4727547" cy="882079"/>
          </a:xfrm>
          <a:prstGeom prst="rect">
            <a:avLst/>
          </a:prstGeom>
        </p:spPr>
      </p:pic>
      <p:pic>
        <p:nvPicPr>
          <p:cNvPr id="11" name="Picture 10">
            <a:extLst>
              <a:ext uri="{FF2B5EF4-FFF2-40B4-BE49-F238E27FC236}">
                <a16:creationId xmlns:a16="http://schemas.microsoft.com/office/drawing/2014/main" id="{041E4085-7CCF-28AE-4111-0284DC5F3EE0}"/>
              </a:ext>
            </a:extLst>
          </p:cNvPr>
          <p:cNvPicPr>
            <a:picLocks noChangeAspect="1"/>
          </p:cNvPicPr>
          <p:nvPr/>
        </p:nvPicPr>
        <p:blipFill>
          <a:blip r:embed="rId4"/>
          <a:stretch>
            <a:fillRect/>
          </a:stretch>
        </p:blipFill>
        <p:spPr>
          <a:xfrm>
            <a:off x="7477634" y="4455729"/>
            <a:ext cx="4181662" cy="961674"/>
          </a:xfrm>
          <a:prstGeom prst="rect">
            <a:avLst/>
          </a:prstGeom>
        </p:spPr>
      </p:pic>
      <p:pic>
        <p:nvPicPr>
          <p:cNvPr id="12" name="Picture 11">
            <a:extLst>
              <a:ext uri="{FF2B5EF4-FFF2-40B4-BE49-F238E27FC236}">
                <a16:creationId xmlns:a16="http://schemas.microsoft.com/office/drawing/2014/main" id="{2A09AE56-2043-1965-EF3C-1F8A7B8CFDB6}"/>
              </a:ext>
            </a:extLst>
          </p:cNvPr>
          <p:cNvPicPr>
            <a:picLocks noChangeAspect="1"/>
          </p:cNvPicPr>
          <p:nvPr/>
        </p:nvPicPr>
        <p:blipFill>
          <a:blip r:embed="rId5"/>
          <a:stretch>
            <a:fillRect/>
          </a:stretch>
        </p:blipFill>
        <p:spPr>
          <a:xfrm>
            <a:off x="8083177" y="3236168"/>
            <a:ext cx="2689598" cy="917879"/>
          </a:xfrm>
          <a:prstGeom prst="rect">
            <a:avLst/>
          </a:prstGeom>
        </p:spPr>
      </p:pic>
      <p:sp>
        <p:nvSpPr>
          <p:cNvPr id="5" name="TextBox 4">
            <a:extLst>
              <a:ext uri="{FF2B5EF4-FFF2-40B4-BE49-F238E27FC236}">
                <a16:creationId xmlns:a16="http://schemas.microsoft.com/office/drawing/2014/main" id="{2BD1494B-F649-0633-15D0-37FA7DBA2412}"/>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02283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7A4-4B9B-5E4C-12E2-FDD43A5E3C8E}"/>
              </a:ext>
            </a:extLst>
          </p:cNvPr>
          <p:cNvSpPr>
            <a:spLocks noGrp="1"/>
          </p:cNvSpPr>
          <p:nvPr>
            <p:ph type="title"/>
          </p:nvPr>
        </p:nvSpPr>
        <p:spPr/>
        <p:txBody>
          <a:bodyPr/>
          <a:lstStyle/>
          <a:p>
            <a:r>
              <a:rPr lang="en-US" sz="5600" dirty="0">
                <a:latin typeface=""/>
              </a:rPr>
              <a:t>Case Example: Jacob</a:t>
            </a:r>
          </a:p>
        </p:txBody>
      </p:sp>
      <p:sp>
        <p:nvSpPr>
          <p:cNvPr id="3" name="Content Placeholder 2">
            <a:extLst>
              <a:ext uri="{FF2B5EF4-FFF2-40B4-BE49-F238E27FC236}">
                <a16:creationId xmlns:a16="http://schemas.microsoft.com/office/drawing/2014/main" id="{E025C52F-B57D-C99D-751C-C4CCF383AC6C}"/>
              </a:ext>
            </a:extLst>
          </p:cNvPr>
          <p:cNvSpPr>
            <a:spLocks noGrp="1"/>
          </p:cNvSpPr>
          <p:nvPr>
            <p:ph idx="1"/>
          </p:nvPr>
        </p:nvSpPr>
        <p:spPr>
          <a:xfrm>
            <a:off x="4086402" y="1833423"/>
            <a:ext cx="7284331" cy="4195481"/>
          </a:xfrm>
        </p:spPr>
        <p:txBody>
          <a:bodyPr>
            <a:normAutofit lnSpcReduction="10000"/>
          </a:bodyPr>
          <a:lstStyle/>
          <a:p>
            <a:r>
              <a:rPr lang="en-US" sz="3200" dirty="0">
                <a:latin typeface=""/>
              </a:rPr>
              <a:t>5-year-old boy diagnosed with ASD, some language delays</a:t>
            </a:r>
          </a:p>
          <a:p>
            <a:r>
              <a:rPr lang="en-US" sz="3200" dirty="0">
                <a:latin typeface=""/>
              </a:rPr>
              <a:t>Referred for aggression towards peers and teachers, intense tantrums</a:t>
            </a:r>
          </a:p>
          <a:p>
            <a:pPr lvl="1"/>
            <a:r>
              <a:rPr lang="en-US" sz="3000" dirty="0">
                <a:latin typeface=""/>
              </a:rPr>
              <a:t>Disrobing, throwing and destroying items, self-injury</a:t>
            </a:r>
          </a:p>
          <a:p>
            <a:r>
              <a:rPr lang="en-US" sz="3200" dirty="0">
                <a:latin typeface=""/>
              </a:rPr>
              <a:t>Immediate risk of alternative placement</a:t>
            </a:r>
          </a:p>
        </p:txBody>
      </p:sp>
      <p:cxnSp>
        <p:nvCxnSpPr>
          <p:cNvPr id="4" name="Straight Connector 3">
            <a:extLst>
              <a:ext uri="{FF2B5EF4-FFF2-40B4-BE49-F238E27FC236}">
                <a16:creationId xmlns:a16="http://schemas.microsoft.com/office/drawing/2014/main" id="{8DBFBE46-CD1D-136C-CD45-A64E042603E4}"/>
              </a:ext>
            </a:extLst>
          </p:cNvPr>
          <p:cNvCxnSpPr/>
          <p:nvPr/>
        </p:nvCxnSpPr>
        <p:spPr>
          <a:xfrm>
            <a:off x="1103312" y="1571625"/>
            <a:ext cx="9669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58FCC3-EF83-FAC5-7907-16C5569749AB}"/>
              </a:ext>
            </a:extLst>
          </p:cNvPr>
          <p:cNvPicPr>
            <a:picLocks noChangeAspect="1"/>
          </p:cNvPicPr>
          <p:nvPr/>
        </p:nvPicPr>
        <p:blipFill>
          <a:blip r:embed="rId3"/>
          <a:stretch>
            <a:fillRect/>
          </a:stretch>
        </p:blipFill>
        <p:spPr>
          <a:xfrm>
            <a:off x="646111" y="2060983"/>
            <a:ext cx="2904809" cy="3379414"/>
          </a:xfrm>
          <a:prstGeom prst="rect">
            <a:avLst/>
          </a:prstGeom>
        </p:spPr>
      </p:pic>
      <p:sp>
        <p:nvSpPr>
          <p:cNvPr id="6" name="TextBox 5">
            <a:extLst>
              <a:ext uri="{FF2B5EF4-FFF2-40B4-BE49-F238E27FC236}">
                <a16:creationId xmlns:a16="http://schemas.microsoft.com/office/drawing/2014/main" id="{24D99AFA-C29F-0994-648B-50B8716A0755}"/>
              </a:ext>
            </a:extLst>
          </p:cNvPr>
          <p:cNvSpPr txBox="1"/>
          <p:nvPr/>
        </p:nvSpPr>
        <p:spPr>
          <a:xfrm>
            <a:off x="7423483" y="6166767"/>
            <a:ext cx="4481739" cy="430887"/>
          </a:xfrm>
          <a:prstGeom prst="rect">
            <a:avLst/>
          </a:prstGeom>
          <a:solidFill>
            <a:srgbClr val="5C1725"/>
          </a:solidFill>
        </p:spPr>
        <p:txBody>
          <a:bodyPr wrap="square" rtlCol="0">
            <a:spAutoFit/>
          </a:bodyPr>
          <a:lstStyle/>
          <a:p>
            <a:endParaRPr lang="en-US" sz="2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23782871"/>
      </p:ext>
    </p:extLst>
  </p:cSld>
  <p:clrMapOvr>
    <a:masterClrMapping/>
  </p:clrMapOvr>
</p:sld>
</file>

<file path=ppt/theme/theme1.xml><?xml version="1.0" encoding="utf-8"?>
<a:theme xmlns:a="http://schemas.openxmlformats.org/drawingml/2006/main" name="MSU_Maroon&amp;Grey">
  <a:themeElements>
    <a:clrScheme name="MSU Colors">
      <a:dk1>
        <a:srgbClr val="000000"/>
      </a:dk1>
      <a:lt1>
        <a:srgbClr val="FFFFFF"/>
      </a:lt1>
      <a:dk2>
        <a:srgbClr val="5D1724"/>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MSU_Maroon&amp;Grey.thmx</Template>
  <TotalTime>4601</TotalTime>
  <Words>1455</Words>
  <Application>Microsoft Macintosh PowerPoint</Application>
  <PresentationFormat>Widescreen</PresentationFormat>
  <Paragraphs>80</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Futura Medium</vt:lpstr>
      <vt:lpstr>Palatino Linotype</vt:lpstr>
      <vt:lpstr>MSU_Maroon&amp;Grey</vt:lpstr>
      <vt:lpstr>PowerPoint Presentation</vt:lpstr>
      <vt:lpstr>Mission</vt:lpstr>
      <vt:lpstr>What is ‘severe behavior’?</vt:lpstr>
      <vt:lpstr>Prevalence &amp; Impact</vt:lpstr>
      <vt:lpstr>PowerPoint Presentation</vt:lpstr>
      <vt:lpstr>Our Program</vt:lpstr>
      <vt:lpstr>Our Program</vt:lpstr>
      <vt:lpstr>Our Approach</vt:lpstr>
      <vt:lpstr>Case Example: Jacob</vt:lpstr>
      <vt:lpstr>Case Example: Jacob</vt:lpstr>
      <vt:lpstr>Case Example: Jacob</vt:lpstr>
      <vt:lpstr>Program Outcomes</vt:lpstr>
      <vt:lpstr>Program Outcomes</vt:lpstr>
      <vt:lpstr>Resonant Impact</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Rowe</dc:creator>
  <cp:lastModifiedBy>Spinks, Hailey</cp:lastModifiedBy>
  <cp:revision>89</cp:revision>
  <dcterms:created xsi:type="dcterms:W3CDTF">2015-07-09T18:42:12Z</dcterms:created>
  <dcterms:modified xsi:type="dcterms:W3CDTF">2024-04-15T15:57:39Z</dcterms:modified>
</cp:coreProperties>
</file>